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74" r:id="rId3"/>
    <p:sldId id="257" r:id="rId4"/>
    <p:sldId id="269" r:id="rId5"/>
    <p:sldId id="270" r:id="rId6"/>
    <p:sldId id="276" r:id="rId7"/>
    <p:sldId id="277" r:id="rId8"/>
    <p:sldId id="278" r:id="rId9"/>
    <p:sldId id="271" r:id="rId10"/>
    <p:sldId id="272" r:id="rId11"/>
    <p:sldId id="273" r:id="rId12"/>
    <p:sldId id="259" r:id="rId13"/>
    <p:sldId id="261" r:id="rId14"/>
    <p:sldId id="262" r:id="rId15"/>
    <p:sldId id="264" r:id="rId16"/>
    <p:sldId id="265" r:id="rId17"/>
    <p:sldId id="266" r:id="rId18"/>
    <p:sldId id="267" r:id="rId19"/>
    <p:sldId id="268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7" autoAdjust="0"/>
    <p:restoredTop sz="94642" autoAdjust="0"/>
  </p:normalViewPr>
  <p:slideViewPr>
    <p:cSldViewPr snapToGrid="0">
      <p:cViewPr>
        <p:scale>
          <a:sx n="92" d="100"/>
          <a:sy n="92" d="100"/>
        </p:scale>
        <p:origin x="-322" y="-29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64A3CA-C785-4BF3-93CE-08099207F8AA}" type="doc">
      <dgm:prSet loTypeId="urn:microsoft.com/office/officeart/2005/8/layout/arrow5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E5064F6-F2B1-4290-BCB5-8184698D9112}">
      <dgm:prSet/>
      <dgm:spPr/>
      <dgm:t>
        <a:bodyPr/>
        <a:lstStyle/>
        <a:p>
          <a:r>
            <a:rPr lang="en-US"/>
            <a:t>By</a:t>
          </a:r>
        </a:p>
      </dgm:t>
    </dgm:pt>
    <dgm:pt modelId="{E91B35B3-8AF9-49CB-96E5-14DB300C5829}" type="parTrans" cxnId="{0DCAA59E-3F94-41AB-A620-67F38119C8F0}">
      <dgm:prSet/>
      <dgm:spPr/>
      <dgm:t>
        <a:bodyPr/>
        <a:lstStyle/>
        <a:p>
          <a:endParaRPr lang="en-US"/>
        </a:p>
      </dgm:t>
    </dgm:pt>
    <dgm:pt modelId="{07F9784D-B7D4-4EC4-818C-E82952293C84}" type="sibTrans" cxnId="{0DCAA59E-3F94-41AB-A620-67F38119C8F0}">
      <dgm:prSet/>
      <dgm:spPr/>
      <dgm:t>
        <a:bodyPr/>
        <a:lstStyle/>
        <a:p>
          <a:endParaRPr lang="en-US"/>
        </a:p>
      </dgm:t>
    </dgm:pt>
    <dgm:pt modelId="{369568CE-843A-4FA3-9D90-9DF9B8A7E8EE}">
      <dgm:prSet/>
      <dgm:spPr/>
      <dgm:t>
        <a:bodyPr/>
        <a:lstStyle/>
        <a:p>
          <a:r>
            <a:rPr lang="en-US"/>
            <a:t>Hamada Reda</a:t>
          </a:r>
        </a:p>
      </dgm:t>
    </dgm:pt>
    <dgm:pt modelId="{B8B34948-0F59-42F8-9618-00CBACC97B0B}" type="parTrans" cxnId="{14D402A8-3FEC-484C-8CE0-F679620475D2}">
      <dgm:prSet/>
      <dgm:spPr/>
      <dgm:t>
        <a:bodyPr/>
        <a:lstStyle/>
        <a:p>
          <a:endParaRPr lang="en-US"/>
        </a:p>
      </dgm:t>
    </dgm:pt>
    <dgm:pt modelId="{5E33E047-9EDC-4088-89BE-8EDE20733006}" type="sibTrans" cxnId="{14D402A8-3FEC-484C-8CE0-F679620475D2}">
      <dgm:prSet/>
      <dgm:spPr/>
      <dgm:t>
        <a:bodyPr/>
        <a:lstStyle/>
        <a:p>
          <a:endParaRPr lang="en-US"/>
        </a:p>
      </dgm:t>
    </dgm:pt>
    <dgm:pt modelId="{FD438D0B-5FDB-4102-8747-5402A64B3C55}">
      <dgm:prSet/>
      <dgm:spPr/>
      <dgm:t>
        <a:bodyPr/>
        <a:lstStyle/>
        <a:p>
          <a:r>
            <a:rPr lang="en-US"/>
            <a:t>Ahmed Mahmoud</a:t>
          </a:r>
        </a:p>
      </dgm:t>
    </dgm:pt>
    <dgm:pt modelId="{455441C3-7E91-41B7-9A83-BD9ECDE0685A}" type="parTrans" cxnId="{66339B54-6613-4430-97CD-2FEBC38A8E49}">
      <dgm:prSet/>
      <dgm:spPr/>
      <dgm:t>
        <a:bodyPr/>
        <a:lstStyle/>
        <a:p>
          <a:endParaRPr lang="en-US"/>
        </a:p>
      </dgm:t>
    </dgm:pt>
    <dgm:pt modelId="{655B4FCC-0D31-422B-905D-F938E488ED8A}" type="sibTrans" cxnId="{66339B54-6613-4430-97CD-2FEBC38A8E49}">
      <dgm:prSet/>
      <dgm:spPr/>
      <dgm:t>
        <a:bodyPr/>
        <a:lstStyle/>
        <a:p>
          <a:endParaRPr lang="en-US"/>
        </a:p>
      </dgm:t>
    </dgm:pt>
    <dgm:pt modelId="{27698B11-C4C7-4CF8-AF12-E41C033ABAF3}">
      <dgm:prSet/>
      <dgm:spPr/>
      <dgm:t>
        <a:bodyPr/>
        <a:lstStyle/>
        <a:p>
          <a:r>
            <a:rPr lang="en-US"/>
            <a:t>Hamis Hesham</a:t>
          </a:r>
        </a:p>
      </dgm:t>
    </dgm:pt>
    <dgm:pt modelId="{5216AA57-176B-4F14-BD81-7918D9DF4667}" type="parTrans" cxnId="{B9B9C5F9-68B9-4E40-BD67-8391B03312A0}">
      <dgm:prSet/>
      <dgm:spPr/>
      <dgm:t>
        <a:bodyPr/>
        <a:lstStyle/>
        <a:p>
          <a:endParaRPr lang="en-US"/>
        </a:p>
      </dgm:t>
    </dgm:pt>
    <dgm:pt modelId="{529D6400-C4BA-47A9-B840-5C18CD50CE68}" type="sibTrans" cxnId="{B9B9C5F9-68B9-4E40-BD67-8391B03312A0}">
      <dgm:prSet/>
      <dgm:spPr/>
      <dgm:t>
        <a:bodyPr/>
        <a:lstStyle/>
        <a:p>
          <a:endParaRPr lang="en-US"/>
        </a:p>
      </dgm:t>
    </dgm:pt>
    <dgm:pt modelId="{5840CB1B-90EA-4237-B033-6D3CCAD53B29}">
      <dgm:prSet/>
      <dgm:spPr/>
      <dgm:t>
        <a:bodyPr/>
        <a:lstStyle/>
        <a:p>
          <a:r>
            <a:rPr lang="en-US"/>
            <a:t>Iman mohamed</a:t>
          </a:r>
        </a:p>
      </dgm:t>
    </dgm:pt>
    <dgm:pt modelId="{D35C56AF-7D55-4D75-8E85-8CC1042AB91D}" type="parTrans" cxnId="{AEDA5224-49DD-4F78-A000-519F9B1F7B7B}">
      <dgm:prSet/>
      <dgm:spPr/>
      <dgm:t>
        <a:bodyPr/>
        <a:lstStyle/>
        <a:p>
          <a:endParaRPr lang="en-US"/>
        </a:p>
      </dgm:t>
    </dgm:pt>
    <dgm:pt modelId="{F03BAF51-3A08-478B-BCB9-A24CCE45E44D}" type="sibTrans" cxnId="{AEDA5224-49DD-4F78-A000-519F9B1F7B7B}">
      <dgm:prSet/>
      <dgm:spPr/>
      <dgm:t>
        <a:bodyPr/>
        <a:lstStyle/>
        <a:p>
          <a:endParaRPr lang="en-US"/>
        </a:p>
      </dgm:t>
    </dgm:pt>
    <dgm:pt modelId="{2C86364E-E728-4992-A60D-5C2CCB942FCE}">
      <dgm:prSet/>
      <dgm:spPr/>
      <dgm:t>
        <a:bodyPr/>
        <a:lstStyle/>
        <a:p>
          <a:r>
            <a:rPr lang="en-US"/>
            <a:t>Sarah Mohsen</a:t>
          </a:r>
        </a:p>
      </dgm:t>
    </dgm:pt>
    <dgm:pt modelId="{F0DC0832-C70B-437B-80D3-CE1402280743}" type="parTrans" cxnId="{29A641CF-BEFC-4372-85C6-8497320F522D}">
      <dgm:prSet/>
      <dgm:spPr/>
      <dgm:t>
        <a:bodyPr/>
        <a:lstStyle/>
        <a:p>
          <a:endParaRPr lang="en-US"/>
        </a:p>
      </dgm:t>
    </dgm:pt>
    <dgm:pt modelId="{B70D66AC-5E70-4C11-ADA3-902D518CF3FA}" type="sibTrans" cxnId="{29A641CF-BEFC-4372-85C6-8497320F522D}">
      <dgm:prSet/>
      <dgm:spPr/>
      <dgm:t>
        <a:bodyPr/>
        <a:lstStyle/>
        <a:p>
          <a:endParaRPr lang="en-US"/>
        </a:p>
      </dgm:t>
    </dgm:pt>
    <dgm:pt modelId="{D0947F87-C575-412A-9318-195F9EFEF13D}" type="pres">
      <dgm:prSet presAssocID="{8064A3CA-C785-4BF3-93CE-08099207F8A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D30B1D-57CA-48C9-8F59-A8DE4B036042}" type="pres">
      <dgm:prSet presAssocID="{6E5064F6-F2B1-4290-BCB5-8184698D9112}" presName="arrow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137B1A-FA1F-4175-8F46-FCE9CFA3246B}" type="pres">
      <dgm:prSet presAssocID="{369568CE-843A-4FA3-9D90-9DF9B8A7E8EE}" presName="arrow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44AB05-A87C-43E3-9568-B848C8D1AC2A}" type="pres">
      <dgm:prSet presAssocID="{FD438D0B-5FDB-4102-8747-5402A64B3C55}" presName="arrow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BD2AC1-0855-43D2-9207-11EBAAF9C4A7}" type="pres">
      <dgm:prSet presAssocID="{27698B11-C4C7-4CF8-AF12-E41C033ABAF3}" presName="arrow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91A1C4-3E2E-4AB3-9AAD-615B2C484509}" type="pres">
      <dgm:prSet presAssocID="{5840CB1B-90EA-4237-B033-6D3CCAD53B29}" presName="arrow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94EFA5-A635-4025-A666-852B3852119D}" type="pres">
      <dgm:prSet presAssocID="{2C86364E-E728-4992-A60D-5C2CCB942FCE}" presName="arrow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A3E669D-D388-4A55-AE00-14AC2711F023}" type="presOf" srcId="{2C86364E-E728-4992-A60D-5C2CCB942FCE}" destId="{1F94EFA5-A635-4025-A666-852B3852119D}" srcOrd="0" destOrd="0" presId="urn:microsoft.com/office/officeart/2005/8/layout/arrow5"/>
    <dgm:cxn modelId="{BBE06DB9-E9D4-4133-B05B-2BD059B94C05}" type="presOf" srcId="{369568CE-843A-4FA3-9D90-9DF9B8A7E8EE}" destId="{42137B1A-FA1F-4175-8F46-FCE9CFA3246B}" srcOrd="0" destOrd="0" presId="urn:microsoft.com/office/officeart/2005/8/layout/arrow5"/>
    <dgm:cxn modelId="{B72D794D-D16D-476A-9EB4-3EC13D07A9C0}" type="presOf" srcId="{5840CB1B-90EA-4237-B033-6D3CCAD53B29}" destId="{1A91A1C4-3E2E-4AB3-9AAD-615B2C484509}" srcOrd="0" destOrd="0" presId="urn:microsoft.com/office/officeart/2005/8/layout/arrow5"/>
    <dgm:cxn modelId="{0DCAA59E-3F94-41AB-A620-67F38119C8F0}" srcId="{8064A3CA-C785-4BF3-93CE-08099207F8AA}" destId="{6E5064F6-F2B1-4290-BCB5-8184698D9112}" srcOrd="0" destOrd="0" parTransId="{E91B35B3-8AF9-49CB-96E5-14DB300C5829}" sibTransId="{07F9784D-B7D4-4EC4-818C-E82952293C84}"/>
    <dgm:cxn modelId="{B9B9C5F9-68B9-4E40-BD67-8391B03312A0}" srcId="{8064A3CA-C785-4BF3-93CE-08099207F8AA}" destId="{27698B11-C4C7-4CF8-AF12-E41C033ABAF3}" srcOrd="3" destOrd="0" parTransId="{5216AA57-176B-4F14-BD81-7918D9DF4667}" sibTransId="{529D6400-C4BA-47A9-B840-5C18CD50CE68}"/>
    <dgm:cxn modelId="{66339B54-6613-4430-97CD-2FEBC38A8E49}" srcId="{8064A3CA-C785-4BF3-93CE-08099207F8AA}" destId="{FD438D0B-5FDB-4102-8747-5402A64B3C55}" srcOrd="2" destOrd="0" parTransId="{455441C3-7E91-41B7-9A83-BD9ECDE0685A}" sibTransId="{655B4FCC-0D31-422B-905D-F938E488ED8A}"/>
    <dgm:cxn modelId="{29A641CF-BEFC-4372-85C6-8497320F522D}" srcId="{8064A3CA-C785-4BF3-93CE-08099207F8AA}" destId="{2C86364E-E728-4992-A60D-5C2CCB942FCE}" srcOrd="5" destOrd="0" parTransId="{F0DC0832-C70B-437B-80D3-CE1402280743}" sibTransId="{B70D66AC-5E70-4C11-ADA3-902D518CF3FA}"/>
    <dgm:cxn modelId="{14D402A8-3FEC-484C-8CE0-F679620475D2}" srcId="{8064A3CA-C785-4BF3-93CE-08099207F8AA}" destId="{369568CE-843A-4FA3-9D90-9DF9B8A7E8EE}" srcOrd="1" destOrd="0" parTransId="{B8B34948-0F59-42F8-9618-00CBACC97B0B}" sibTransId="{5E33E047-9EDC-4088-89BE-8EDE20733006}"/>
    <dgm:cxn modelId="{3CA0F94B-AD4C-4C86-A2CB-CB8313A5CC0F}" type="presOf" srcId="{8064A3CA-C785-4BF3-93CE-08099207F8AA}" destId="{D0947F87-C575-412A-9318-195F9EFEF13D}" srcOrd="0" destOrd="0" presId="urn:microsoft.com/office/officeart/2005/8/layout/arrow5"/>
    <dgm:cxn modelId="{AEDA5224-49DD-4F78-A000-519F9B1F7B7B}" srcId="{8064A3CA-C785-4BF3-93CE-08099207F8AA}" destId="{5840CB1B-90EA-4237-B033-6D3CCAD53B29}" srcOrd="4" destOrd="0" parTransId="{D35C56AF-7D55-4D75-8E85-8CC1042AB91D}" sibTransId="{F03BAF51-3A08-478B-BCB9-A24CCE45E44D}"/>
    <dgm:cxn modelId="{48D19B04-882D-4FE8-9F05-56E7810D66EC}" type="presOf" srcId="{6E5064F6-F2B1-4290-BCB5-8184698D9112}" destId="{74D30B1D-57CA-48C9-8F59-A8DE4B036042}" srcOrd="0" destOrd="0" presId="urn:microsoft.com/office/officeart/2005/8/layout/arrow5"/>
    <dgm:cxn modelId="{6E07E86E-78D2-40EC-8FBB-93DE6FCD85AE}" type="presOf" srcId="{FD438D0B-5FDB-4102-8747-5402A64B3C55}" destId="{F444AB05-A87C-43E3-9568-B848C8D1AC2A}" srcOrd="0" destOrd="0" presId="urn:microsoft.com/office/officeart/2005/8/layout/arrow5"/>
    <dgm:cxn modelId="{D3A72716-A1EA-4713-9674-24BF84BAE314}" type="presOf" srcId="{27698B11-C4C7-4CF8-AF12-E41C033ABAF3}" destId="{4ABD2AC1-0855-43D2-9207-11EBAAF9C4A7}" srcOrd="0" destOrd="0" presId="urn:microsoft.com/office/officeart/2005/8/layout/arrow5"/>
    <dgm:cxn modelId="{F454AB6D-841A-42BD-B045-1D517A45E113}" type="presParOf" srcId="{D0947F87-C575-412A-9318-195F9EFEF13D}" destId="{74D30B1D-57CA-48C9-8F59-A8DE4B036042}" srcOrd="0" destOrd="0" presId="urn:microsoft.com/office/officeart/2005/8/layout/arrow5"/>
    <dgm:cxn modelId="{47DEBADF-F103-4D01-BCD4-3CB7DB301FAB}" type="presParOf" srcId="{D0947F87-C575-412A-9318-195F9EFEF13D}" destId="{42137B1A-FA1F-4175-8F46-FCE9CFA3246B}" srcOrd="1" destOrd="0" presId="urn:microsoft.com/office/officeart/2005/8/layout/arrow5"/>
    <dgm:cxn modelId="{561D8B14-600C-4009-8E91-8BD28AFF6A0F}" type="presParOf" srcId="{D0947F87-C575-412A-9318-195F9EFEF13D}" destId="{F444AB05-A87C-43E3-9568-B848C8D1AC2A}" srcOrd="2" destOrd="0" presId="urn:microsoft.com/office/officeart/2005/8/layout/arrow5"/>
    <dgm:cxn modelId="{428C0E39-E71C-4142-B2B4-26F16C5A80E1}" type="presParOf" srcId="{D0947F87-C575-412A-9318-195F9EFEF13D}" destId="{4ABD2AC1-0855-43D2-9207-11EBAAF9C4A7}" srcOrd="3" destOrd="0" presId="urn:microsoft.com/office/officeart/2005/8/layout/arrow5"/>
    <dgm:cxn modelId="{1F5D3F97-B237-4D17-AB0B-FED5DB778CEA}" type="presParOf" srcId="{D0947F87-C575-412A-9318-195F9EFEF13D}" destId="{1A91A1C4-3E2E-4AB3-9AAD-615B2C484509}" srcOrd="4" destOrd="0" presId="urn:microsoft.com/office/officeart/2005/8/layout/arrow5"/>
    <dgm:cxn modelId="{62F0F82B-B503-4896-A1A6-5CFD2099F824}" type="presParOf" srcId="{D0947F87-C575-412A-9318-195F9EFEF13D}" destId="{1F94EFA5-A635-4025-A666-852B3852119D}" srcOrd="5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D30B1D-57CA-48C9-8F59-A8DE4B036042}">
      <dsp:nvSpPr>
        <dsp:cNvPr id="0" name=""/>
        <dsp:cNvSpPr/>
      </dsp:nvSpPr>
      <dsp:spPr>
        <a:xfrm>
          <a:off x="1958106" y="585"/>
          <a:ext cx="1735939" cy="1735939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By</a:t>
          </a:r>
        </a:p>
      </dsp:txBody>
      <dsp:txXfrm>
        <a:off x="2392091" y="585"/>
        <a:ext cx="867969" cy="1432150"/>
      </dsp:txXfrm>
    </dsp:sp>
    <dsp:sp modelId="{42137B1A-FA1F-4175-8F46-FCE9CFA3246B}">
      <dsp:nvSpPr>
        <dsp:cNvPr id="0" name=""/>
        <dsp:cNvSpPr/>
      </dsp:nvSpPr>
      <dsp:spPr>
        <a:xfrm rot="3600000">
          <a:off x="3545851" y="917270"/>
          <a:ext cx="1735939" cy="1735939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Hamada Reda</a:t>
          </a:r>
        </a:p>
      </dsp:txBody>
      <dsp:txXfrm rot="-5400000">
        <a:off x="3829290" y="1275307"/>
        <a:ext cx="1432150" cy="867969"/>
      </dsp:txXfrm>
    </dsp:sp>
    <dsp:sp modelId="{F444AB05-A87C-43E3-9568-B848C8D1AC2A}">
      <dsp:nvSpPr>
        <dsp:cNvPr id="0" name=""/>
        <dsp:cNvSpPr/>
      </dsp:nvSpPr>
      <dsp:spPr>
        <a:xfrm rot="7200000">
          <a:off x="3545851" y="2750640"/>
          <a:ext cx="1735939" cy="1735939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Ahmed Mahmoud</a:t>
          </a:r>
        </a:p>
      </dsp:txBody>
      <dsp:txXfrm rot="-5400000">
        <a:off x="3829290" y="3260572"/>
        <a:ext cx="1432150" cy="867969"/>
      </dsp:txXfrm>
    </dsp:sp>
    <dsp:sp modelId="{4ABD2AC1-0855-43D2-9207-11EBAAF9C4A7}">
      <dsp:nvSpPr>
        <dsp:cNvPr id="0" name=""/>
        <dsp:cNvSpPr/>
      </dsp:nvSpPr>
      <dsp:spPr>
        <a:xfrm rot="10800000">
          <a:off x="1958106" y="3667325"/>
          <a:ext cx="1735939" cy="1735939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Hamis Hesham</a:t>
          </a:r>
        </a:p>
      </dsp:txBody>
      <dsp:txXfrm rot="10800000">
        <a:off x="2392091" y="3971114"/>
        <a:ext cx="867969" cy="1432150"/>
      </dsp:txXfrm>
    </dsp:sp>
    <dsp:sp modelId="{1A91A1C4-3E2E-4AB3-9AAD-615B2C484509}">
      <dsp:nvSpPr>
        <dsp:cNvPr id="0" name=""/>
        <dsp:cNvSpPr/>
      </dsp:nvSpPr>
      <dsp:spPr>
        <a:xfrm rot="14400000">
          <a:off x="370361" y="2750640"/>
          <a:ext cx="1735939" cy="1735939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Iman mohamed</a:t>
          </a:r>
        </a:p>
      </dsp:txBody>
      <dsp:txXfrm rot="5400000">
        <a:off x="390712" y="3260572"/>
        <a:ext cx="1432150" cy="867969"/>
      </dsp:txXfrm>
    </dsp:sp>
    <dsp:sp modelId="{1F94EFA5-A635-4025-A666-852B3852119D}">
      <dsp:nvSpPr>
        <dsp:cNvPr id="0" name=""/>
        <dsp:cNvSpPr/>
      </dsp:nvSpPr>
      <dsp:spPr>
        <a:xfrm rot="18000000">
          <a:off x="370361" y="917270"/>
          <a:ext cx="1735939" cy="1735939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Sarah Mohsen</a:t>
          </a:r>
        </a:p>
      </dsp:txBody>
      <dsp:txXfrm rot="5400000">
        <a:off x="390712" y="1275307"/>
        <a:ext cx="1432150" cy="8679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22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27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97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224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186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136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110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10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67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96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851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xmlns="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xmlns="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xmlns="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xmlns="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xmlns="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xmlns="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xmlns="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xmlns="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xmlns="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xmlns="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xmlns="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xmlns="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xmlns="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xmlns="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xmlns="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xmlns="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xmlns="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xmlns="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xmlns="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xmlns="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xmlns="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xmlns="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xmlns="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xmlns="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xmlns="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xmlns="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xmlns="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xmlns="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xmlns="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xmlns="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xmlns="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xmlns="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xmlns="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xmlns="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xmlns="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xmlns="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xmlns="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xmlns="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xmlns="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xmlns="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xmlns="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xmlns="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xmlns="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xmlns="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xmlns="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xmlns="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xmlns="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xmlns="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xmlns="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xmlns="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xmlns="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xmlns="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xmlns="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xmlns="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xmlns="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xmlns="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xmlns="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10/17/2024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48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14" r:id="rId5"/>
    <p:sldLayoutId id="2147483719" r:id="rId6"/>
    <p:sldLayoutId id="2147483715" r:id="rId7"/>
    <p:sldLayoutId id="2147483716" r:id="rId8"/>
    <p:sldLayoutId id="2147483717" r:id="rId9"/>
    <p:sldLayoutId id="2147483718" r:id="rId10"/>
    <p:sldLayoutId id="214748372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4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4.png"/><Relationship Id="rId7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8.png"/><Relationship Id="rId7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4.png"/><Relationship Id="rId7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0.png"/><Relationship Id="rId7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lient-esw.vercel.app/" TargetMode="External"/><Relationship Id="rId2" Type="http://schemas.openxmlformats.org/officeDocument/2006/relationships/hyperlink" Target="server-esw.up.railway.app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C27B42B-BE2E-6614-B475-B75A0B1EE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140" y="1275907"/>
            <a:ext cx="5178240" cy="3103157"/>
          </a:xfrm>
        </p:spPr>
        <p:txBody>
          <a:bodyPr>
            <a:normAutofit/>
          </a:bodyPr>
          <a:lstStyle/>
          <a:p>
            <a:pPr algn="ctr"/>
            <a:r>
              <a:rPr lang="en-US" sz="2800" b="1" i="0" dirty="0">
                <a:solidFill>
                  <a:schemeClr val="tx1"/>
                </a:solidFill>
                <a:effectLst/>
                <a:latin typeface="ui-sans-serif"/>
              </a:rPr>
              <a:t>Trade Sphere E-Commerce website</a:t>
            </a:r>
            <a:br>
              <a:rPr lang="en-US" sz="2800" b="1" i="0" dirty="0">
                <a:solidFill>
                  <a:schemeClr val="tx1"/>
                </a:solidFill>
                <a:effectLst/>
                <a:latin typeface="ui-sans-serif"/>
              </a:rPr>
            </a:br>
            <a:r>
              <a:rPr lang="en-US" sz="2800" b="1" i="0" dirty="0">
                <a:solidFill>
                  <a:schemeClr val="tx1"/>
                </a:solidFill>
                <a:effectLst/>
                <a:latin typeface="ui-sans-serif"/>
              </a:rPr>
              <a:t>AST Company</a:t>
            </a:r>
            <a:endParaRPr lang="en-US" sz="7200" b="1" dirty="0">
              <a:solidFill>
                <a:schemeClr val="tx1"/>
              </a:solidFill>
            </a:endParaRPr>
          </a:p>
        </p:txBody>
      </p:sp>
      <p:graphicFrame>
        <p:nvGraphicFramePr>
          <p:cNvPr id="7" name="Subtitle 2">
            <a:extLst>
              <a:ext uri="{FF2B5EF4-FFF2-40B4-BE49-F238E27FC236}">
                <a16:creationId xmlns:a16="http://schemas.microsoft.com/office/drawing/2014/main" xmlns="" id="{093CE852-96A7-06AE-CE12-A611D7488D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7148267"/>
              </p:ext>
            </p:extLst>
          </p:nvPr>
        </p:nvGraphicFramePr>
        <p:xfrm>
          <a:off x="5342608" y="1454150"/>
          <a:ext cx="5652153" cy="5403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E4885AB-5590-6D75-8A83-8F288F7395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2143125" cy="2133600"/>
          </a:xfrm>
          <a:prstGeom prst="rect">
            <a:avLst/>
          </a:prstGeom>
        </p:spPr>
      </p:pic>
      <p:pic>
        <p:nvPicPr>
          <p:cNvPr id="8" name="Picture 7" descr="A logo with a globe and a cart&#10;&#10;Description automatically generated">
            <a:extLst>
              <a:ext uri="{FF2B5EF4-FFF2-40B4-BE49-F238E27FC236}">
                <a16:creationId xmlns:a16="http://schemas.microsoft.com/office/drawing/2014/main" xmlns="" id="{51DCF0C8-2C0F-189B-23DD-0442C0E642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1121" y="3225874"/>
            <a:ext cx="1844306" cy="18443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49DD9473-E5DC-765F-714A-F52FB21610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8064" y="10633"/>
            <a:ext cx="2516815" cy="1409416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xmlns="" id="{58508E84-84E5-A043-615A-ABF545A62E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787088"/>
            <a:ext cx="233362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633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1" name="Rectangle 120">
            <a:extLst>
              <a:ext uri="{FF2B5EF4-FFF2-40B4-BE49-F238E27FC236}">
                <a16:creationId xmlns:a16="http://schemas.microsoft.com/office/drawing/2014/main" xmlns="" id="{97C4728D-3F6E-48CA-972C-88E8ED67CD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1532DA-1A5A-8A18-B0BA-DDA6BD874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64546"/>
            <a:ext cx="4919844" cy="2594659"/>
          </a:xfrm>
        </p:spPr>
        <p:txBody>
          <a:bodyPr>
            <a:normAutofit/>
          </a:bodyPr>
          <a:lstStyle/>
          <a:p>
            <a:r>
              <a:rPr lang="en-US">
                <a:latin typeface="+mn-lt"/>
              </a:rPr>
              <a:t>Ahmed</a:t>
            </a:r>
            <a:endParaRPr lang="en-US" dirty="0">
              <a:latin typeface="+mn-lt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xmlns="" id="{06441116-9154-D9BE-2F48-F31CCFBC29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086794" y="819426"/>
            <a:ext cx="6941211" cy="217934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Developed the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All-Collections Page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allowing users to browse through various product collections.</a:t>
            </a:r>
          </a:p>
          <a:p>
            <a:pPr marL="0" marR="0" lvl="0" indent="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Created the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Our Collection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section, highlighting featured collections.</a:t>
            </a:r>
          </a:p>
          <a:p>
            <a:pPr marL="0" marR="0" lvl="0" indent="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Built the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Top-Rating Products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section for collections, including a banner to promote specific products.</a:t>
            </a:r>
          </a:p>
          <a:p>
            <a:pPr marL="0" marR="0" lvl="0" indent="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Developed the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Feature Product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section to showcase selected items.</a:t>
            </a:r>
          </a:p>
          <a:p>
            <a:pPr marL="0" marR="0" lvl="0" indent="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Designed the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Product Card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to present individual products attractively. 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xmlns="" id="{D3F9EEB3-66A3-420E-A64E-59E924B059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2160" y="3526086"/>
            <a:ext cx="12157773" cy="494218"/>
            <a:chOff x="18956" y="5952517"/>
            <a:chExt cx="12157773" cy="494218"/>
          </a:xfrm>
          <a:solidFill>
            <a:schemeClr val="bg2">
              <a:lumMod val="90000"/>
            </a:schemeClr>
          </a:solidFill>
        </p:grpSpPr>
        <p:sp>
          <p:nvSpPr>
            <p:cNvPr id="124" name="Freeform 10">
              <a:extLst>
                <a:ext uri="{FF2B5EF4-FFF2-40B4-BE49-F238E27FC236}">
                  <a16:creationId xmlns:a16="http://schemas.microsoft.com/office/drawing/2014/main" xmlns="" id="{1C5E55AE-968E-44A9-904F-FBB1F7AEBB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637219" y="6356157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5" name="Freeform 15">
              <a:extLst>
                <a:ext uri="{FF2B5EF4-FFF2-40B4-BE49-F238E27FC236}">
                  <a16:creationId xmlns:a16="http://schemas.microsoft.com/office/drawing/2014/main" xmlns="" id="{DB374C89-2692-4999-AB5C-DCFB672C667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139192" y="6359421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6" name="Freeform 18">
              <a:extLst>
                <a:ext uri="{FF2B5EF4-FFF2-40B4-BE49-F238E27FC236}">
                  <a16:creationId xmlns:a16="http://schemas.microsoft.com/office/drawing/2014/main" xmlns="" id="{94CD2B6C-BEE0-41E8-B006-B32F1580FF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384660" y="6368396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7" name="Freeform 22">
              <a:extLst>
                <a:ext uri="{FF2B5EF4-FFF2-40B4-BE49-F238E27FC236}">
                  <a16:creationId xmlns:a16="http://schemas.microsoft.com/office/drawing/2014/main" xmlns="" id="{A8FA34E9-86EC-43A8-A213-B8B052F939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653573" y="630801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8" name="Freeform 8">
              <a:extLst>
                <a:ext uri="{FF2B5EF4-FFF2-40B4-BE49-F238E27FC236}">
                  <a16:creationId xmlns:a16="http://schemas.microsoft.com/office/drawing/2014/main" xmlns="" id="{D5F9BA39-3234-440D-8C42-3AD72AA861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8956" y="595659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9" name="Freeform 19">
              <a:extLst>
                <a:ext uri="{FF2B5EF4-FFF2-40B4-BE49-F238E27FC236}">
                  <a16:creationId xmlns:a16="http://schemas.microsoft.com/office/drawing/2014/main" xmlns="" id="{CDB8E157-3DE4-4D28-A99A-8836B53F48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709370" y="6291575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0" name="Freeform 20">
              <a:extLst>
                <a:ext uri="{FF2B5EF4-FFF2-40B4-BE49-F238E27FC236}">
                  <a16:creationId xmlns:a16="http://schemas.microsoft.com/office/drawing/2014/main" xmlns="" id="{6D29DD76-F79D-4E3B-AB2D-B5E6182518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452381" y="6295774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1" name="Freeform 23">
              <a:extLst>
                <a:ext uri="{FF2B5EF4-FFF2-40B4-BE49-F238E27FC236}">
                  <a16:creationId xmlns:a16="http://schemas.microsoft.com/office/drawing/2014/main" xmlns="" id="{03DFB89F-B3CC-495B-A9CF-A3BE5C228F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883090" y="6322699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2" name="Freeform 26">
              <a:extLst>
                <a:ext uri="{FF2B5EF4-FFF2-40B4-BE49-F238E27FC236}">
                  <a16:creationId xmlns:a16="http://schemas.microsoft.com/office/drawing/2014/main" xmlns="" id="{B1F972CD-D1BA-4050-A9B7-C0CDA401B9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404559" y="6308010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3" name="Freeform 27">
              <a:extLst>
                <a:ext uri="{FF2B5EF4-FFF2-40B4-BE49-F238E27FC236}">
                  <a16:creationId xmlns:a16="http://schemas.microsoft.com/office/drawing/2014/main" xmlns="" id="{B228BA25-3CDA-4BD5-B30E-D1DE499906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937280" y="6282192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4" name="Freeform 28">
              <a:extLst>
                <a:ext uri="{FF2B5EF4-FFF2-40B4-BE49-F238E27FC236}">
                  <a16:creationId xmlns:a16="http://schemas.microsoft.com/office/drawing/2014/main" xmlns="" id="{137133E8-6F47-4E06-B393-82CD1AD85FD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194538" y="62900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5" name="Freeform 30">
              <a:extLst>
                <a:ext uri="{FF2B5EF4-FFF2-40B4-BE49-F238E27FC236}">
                  <a16:creationId xmlns:a16="http://schemas.microsoft.com/office/drawing/2014/main" xmlns="" id="{59C12AFA-987A-428A-B9F9-78873439DA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742191" y="6338204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6" name="Freeform 43">
              <a:extLst>
                <a:ext uri="{FF2B5EF4-FFF2-40B4-BE49-F238E27FC236}">
                  <a16:creationId xmlns:a16="http://schemas.microsoft.com/office/drawing/2014/main" xmlns="" id="{03F1E7FD-4B30-42D6-BD0B-6E9DAA96B8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902106" y="604352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7" name="Freeform 51">
              <a:extLst>
                <a:ext uri="{FF2B5EF4-FFF2-40B4-BE49-F238E27FC236}">
                  <a16:creationId xmlns:a16="http://schemas.microsoft.com/office/drawing/2014/main" xmlns="" id="{33293F8E-2BB2-41CB-82DC-5A29EC8780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710297" y="6035458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8" name="Freeform 52">
              <a:extLst>
                <a:ext uri="{FF2B5EF4-FFF2-40B4-BE49-F238E27FC236}">
                  <a16:creationId xmlns:a16="http://schemas.microsoft.com/office/drawing/2014/main" xmlns="" id="{6C1D3706-D58A-4C15-A2C1-0AA7F4AE059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277444" y="6038724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9" name="Freeform 53">
              <a:extLst>
                <a:ext uri="{FF2B5EF4-FFF2-40B4-BE49-F238E27FC236}">
                  <a16:creationId xmlns:a16="http://schemas.microsoft.com/office/drawing/2014/main" xmlns="" id="{B9E9AE67-CA3A-4941-AD47-EC10FA7584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471034" y="603546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0" name="Freeform 54">
              <a:extLst>
                <a:ext uri="{FF2B5EF4-FFF2-40B4-BE49-F238E27FC236}">
                  <a16:creationId xmlns:a16="http://schemas.microsoft.com/office/drawing/2014/main" xmlns="" id="{ECDE3E4B-4AF0-483F-8A7B-B8D8E07311A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094009" y="6011795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1" name="Freeform 55">
              <a:extLst>
                <a:ext uri="{FF2B5EF4-FFF2-40B4-BE49-F238E27FC236}">
                  <a16:creationId xmlns:a16="http://schemas.microsoft.com/office/drawing/2014/main" xmlns="" id="{85E3C395-94B3-4DEF-8BA7-B1E16579C1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264556" y="604198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2" name="Freeform 56">
              <a:extLst>
                <a:ext uri="{FF2B5EF4-FFF2-40B4-BE49-F238E27FC236}">
                  <a16:creationId xmlns:a16="http://schemas.microsoft.com/office/drawing/2014/main" xmlns="" id="{4FB23F9E-1B0A-41D0-8402-A47D06F829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392340" y="5985586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3" name="Freeform 57">
              <a:extLst>
                <a:ext uri="{FF2B5EF4-FFF2-40B4-BE49-F238E27FC236}">
                  <a16:creationId xmlns:a16="http://schemas.microsoft.com/office/drawing/2014/main" xmlns="" id="{C34A3A65-A705-4EE3-B935-310D371E66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037697" y="6020771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4" name="Freeform 59">
              <a:extLst>
                <a:ext uri="{FF2B5EF4-FFF2-40B4-BE49-F238E27FC236}">
                  <a16:creationId xmlns:a16="http://schemas.microsoft.com/office/drawing/2014/main" xmlns="" id="{300D7597-AF81-4B39-BE74-CCB2B488F2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473186" y="605207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5" name="Freeform 60">
              <a:extLst>
                <a:ext uri="{FF2B5EF4-FFF2-40B4-BE49-F238E27FC236}">
                  <a16:creationId xmlns:a16="http://schemas.microsoft.com/office/drawing/2014/main" xmlns="" id="{47AB73D2-00F4-44CB-882B-3B4DBDBD9E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825017" y="600281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6" name="Freeform 61">
              <a:extLst>
                <a:ext uri="{FF2B5EF4-FFF2-40B4-BE49-F238E27FC236}">
                  <a16:creationId xmlns:a16="http://schemas.microsoft.com/office/drawing/2014/main" xmlns="" id="{078F9731-DE81-4B5B-B95E-123AD9EB6B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572460" y="595712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7" name="Freeform 5">
              <a:extLst>
                <a:ext uri="{FF2B5EF4-FFF2-40B4-BE49-F238E27FC236}">
                  <a16:creationId xmlns:a16="http://schemas.microsoft.com/office/drawing/2014/main" xmlns="" id="{C86B1039-2BE7-49A5-BC7C-A93C84213A0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908414" y="6286792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8" name="Freeform 6">
              <a:extLst>
                <a:ext uri="{FF2B5EF4-FFF2-40B4-BE49-F238E27FC236}">
                  <a16:creationId xmlns:a16="http://schemas.microsoft.com/office/drawing/2014/main" xmlns="" id="{1377250E-CABA-48B6-854C-0D0564E3CC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634353" y="62661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9" name="Freeform 7">
              <a:extLst>
                <a:ext uri="{FF2B5EF4-FFF2-40B4-BE49-F238E27FC236}">
                  <a16:creationId xmlns:a16="http://schemas.microsoft.com/office/drawing/2014/main" xmlns="" id="{3087B335-EC34-4A75-981F-E408EC6AC6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177783" y="6246129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0" name="Freeform 8">
              <a:extLst>
                <a:ext uri="{FF2B5EF4-FFF2-40B4-BE49-F238E27FC236}">
                  <a16:creationId xmlns:a16="http://schemas.microsoft.com/office/drawing/2014/main" xmlns="" id="{B1D07171-3787-46FE-BA56-781EE797BE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982245" y="624294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1" name="Freeform 9">
              <a:extLst>
                <a:ext uri="{FF2B5EF4-FFF2-40B4-BE49-F238E27FC236}">
                  <a16:creationId xmlns:a16="http://schemas.microsoft.com/office/drawing/2014/main" xmlns="" id="{9334055F-8026-47FE-B41A-260F96BE67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268040" y="6282192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2" name="Freeform 11">
              <a:extLst>
                <a:ext uri="{FF2B5EF4-FFF2-40B4-BE49-F238E27FC236}">
                  <a16:creationId xmlns:a16="http://schemas.microsoft.com/office/drawing/2014/main" xmlns="" id="{E114471C-87A8-4460-9585-0C2349F2BA9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510851" y="6246285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3" name="Freeform 12">
              <a:extLst>
                <a:ext uri="{FF2B5EF4-FFF2-40B4-BE49-F238E27FC236}">
                  <a16:creationId xmlns:a16="http://schemas.microsoft.com/office/drawing/2014/main" xmlns="" id="{F644869B-5F10-430C-B65E-A034F593FB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028371" y="6264238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4" name="Freeform 13">
              <a:extLst>
                <a:ext uri="{FF2B5EF4-FFF2-40B4-BE49-F238E27FC236}">
                  <a16:creationId xmlns:a16="http://schemas.microsoft.com/office/drawing/2014/main" xmlns="" id="{DB75CD5C-73E7-4CB7-AB8B-E0412C4D3C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656011" y="6301648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5" name="Freeform 14">
              <a:extLst>
                <a:ext uri="{FF2B5EF4-FFF2-40B4-BE49-F238E27FC236}">
                  <a16:creationId xmlns:a16="http://schemas.microsoft.com/office/drawing/2014/main" xmlns="" id="{8D631646-040F-41B9-9480-F515064083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333279" y="6267101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6" name="Freeform 16">
              <a:extLst>
                <a:ext uri="{FF2B5EF4-FFF2-40B4-BE49-F238E27FC236}">
                  <a16:creationId xmlns:a16="http://schemas.microsoft.com/office/drawing/2014/main" xmlns="" id="{EEB845C2-4B09-4FE8-B5F4-C23B6A265D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773156" y="6239757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7" name="Freeform 17">
              <a:extLst>
                <a:ext uri="{FF2B5EF4-FFF2-40B4-BE49-F238E27FC236}">
                  <a16:creationId xmlns:a16="http://schemas.microsoft.com/office/drawing/2014/main" xmlns="" id="{742E436D-7F4C-4598-8D99-B3585D6A91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398709" y="6264239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8" name="Freeform 21">
              <a:extLst>
                <a:ext uri="{FF2B5EF4-FFF2-40B4-BE49-F238E27FC236}">
                  <a16:creationId xmlns:a16="http://schemas.microsoft.com/office/drawing/2014/main" xmlns="" id="{EE095710-343C-4C57-A2DA-54DF7A297E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47787" y="6218542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9" name="Freeform 25">
              <a:extLst>
                <a:ext uri="{FF2B5EF4-FFF2-40B4-BE49-F238E27FC236}">
                  <a16:creationId xmlns:a16="http://schemas.microsoft.com/office/drawing/2014/main" xmlns="" id="{435D43DF-C9DB-46FF-8E9A-3B0CD1F003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90115" y="6200589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0" name="Freeform 29">
              <a:extLst>
                <a:ext uri="{FF2B5EF4-FFF2-40B4-BE49-F238E27FC236}">
                  <a16:creationId xmlns:a16="http://schemas.microsoft.com/office/drawing/2014/main" xmlns="" id="{FA2D58E7-8FBC-492F-B4EA-89FE959252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11181" y="6179372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1" name="Freeform 31">
              <a:extLst>
                <a:ext uri="{FF2B5EF4-FFF2-40B4-BE49-F238E27FC236}">
                  <a16:creationId xmlns:a16="http://schemas.microsoft.com/office/drawing/2014/main" xmlns="" id="{E3706FBE-6FE9-42F5-A864-79CE5429F7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43201" y="624134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2" name="Freeform 32">
              <a:extLst>
                <a:ext uri="{FF2B5EF4-FFF2-40B4-BE49-F238E27FC236}">
                  <a16:creationId xmlns:a16="http://schemas.microsoft.com/office/drawing/2014/main" xmlns="" id="{84921CD7-E178-40E7-9ADB-3595E115A4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406775" y="597944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3" name="Freeform 33">
              <a:extLst>
                <a:ext uri="{FF2B5EF4-FFF2-40B4-BE49-F238E27FC236}">
                  <a16:creationId xmlns:a16="http://schemas.microsoft.com/office/drawing/2014/main" xmlns="" id="{266678FE-C978-46E2-AD98-7588C9C47CA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327423" y="6028408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4" name="Freeform 34">
              <a:extLst>
                <a:ext uri="{FF2B5EF4-FFF2-40B4-BE49-F238E27FC236}">
                  <a16:creationId xmlns:a16="http://schemas.microsoft.com/office/drawing/2014/main" xmlns="" id="{43E154CE-D54B-4A93-AAD4-BD90BBB333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334031" y="6019431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5" name="Freeform 35">
              <a:extLst>
                <a:ext uri="{FF2B5EF4-FFF2-40B4-BE49-F238E27FC236}">
                  <a16:creationId xmlns:a16="http://schemas.microsoft.com/office/drawing/2014/main" xmlns="" id="{053FE408-AECE-4A7C-83F8-B6AA4DE36B9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124491" y="601290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6" name="Freeform 36">
              <a:extLst>
                <a:ext uri="{FF2B5EF4-FFF2-40B4-BE49-F238E27FC236}">
                  <a16:creationId xmlns:a16="http://schemas.microsoft.com/office/drawing/2014/main" xmlns="" id="{2B259E79-129E-44F1-971D-ECCAF78970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57884" y="598271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7" name="Freeform 37">
              <a:extLst>
                <a:ext uri="{FF2B5EF4-FFF2-40B4-BE49-F238E27FC236}">
                  <a16:creationId xmlns:a16="http://schemas.microsoft.com/office/drawing/2014/main" xmlns="" id="{FCA6AD43-1AF7-406D-9CFF-F20C9A7E32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649584" y="5970470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8" name="Freeform 38">
              <a:extLst>
                <a:ext uri="{FF2B5EF4-FFF2-40B4-BE49-F238E27FC236}">
                  <a16:creationId xmlns:a16="http://schemas.microsoft.com/office/drawing/2014/main" xmlns="" id="{51749352-9521-462D-A1AC-8CDD7EF56C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829398" y="601045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9" name="Freeform 39">
              <a:extLst>
                <a:ext uri="{FF2B5EF4-FFF2-40B4-BE49-F238E27FC236}">
                  <a16:creationId xmlns:a16="http://schemas.microsoft.com/office/drawing/2014/main" xmlns="" id="{9727B78F-D41C-4308-AB96-29D6F731D7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580384" y="599821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0" name="Freeform 40">
              <a:extLst>
                <a:ext uri="{FF2B5EF4-FFF2-40B4-BE49-F238E27FC236}">
                  <a16:creationId xmlns:a16="http://schemas.microsoft.com/office/drawing/2014/main" xmlns="" id="{85214156-6933-4397-8534-0246957B1A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121911" y="5994951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1" name="Freeform 41">
              <a:extLst>
                <a:ext uri="{FF2B5EF4-FFF2-40B4-BE49-F238E27FC236}">
                  <a16:creationId xmlns:a16="http://schemas.microsoft.com/office/drawing/2014/main" xmlns="" id="{21A3DB53-7411-4B98-A86C-8282EBFD68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38116" y="59949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2" name="Freeform 42">
              <a:extLst>
                <a:ext uri="{FF2B5EF4-FFF2-40B4-BE49-F238E27FC236}">
                  <a16:creationId xmlns:a16="http://schemas.microsoft.com/office/drawing/2014/main" xmlns="" id="{B0EFAE9F-76B4-4CFD-9361-0BCCEC1AD0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10716" y="5973734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3" name="Freeform 44">
              <a:extLst>
                <a:ext uri="{FF2B5EF4-FFF2-40B4-BE49-F238E27FC236}">
                  <a16:creationId xmlns:a16="http://schemas.microsoft.com/office/drawing/2014/main" xmlns="" id="{5538CE03-C750-46BF-B360-DF7BB71B20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639354" y="597699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4" name="Freeform 45">
              <a:extLst>
                <a:ext uri="{FF2B5EF4-FFF2-40B4-BE49-F238E27FC236}">
                  <a16:creationId xmlns:a16="http://schemas.microsoft.com/office/drawing/2014/main" xmlns="" id="{8B046D98-F7A9-435B-A0A4-AD3A0C1475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67906" y="595251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5" name="Freeform 46">
              <a:extLst>
                <a:ext uri="{FF2B5EF4-FFF2-40B4-BE49-F238E27FC236}">
                  <a16:creationId xmlns:a16="http://schemas.microsoft.com/office/drawing/2014/main" xmlns="" id="{98B3822C-42B2-40C1-858A-54E90652E7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895937" y="6000664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6" name="Freeform 47">
              <a:extLst>
                <a:ext uri="{FF2B5EF4-FFF2-40B4-BE49-F238E27FC236}">
                  <a16:creationId xmlns:a16="http://schemas.microsoft.com/office/drawing/2014/main" xmlns="" id="{55450B71-C625-4EB9-9864-3355A4C6CF0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865326" y="5973733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7" name="Freeform 48">
              <a:extLst>
                <a:ext uri="{FF2B5EF4-FFF2-40B4-BE49-F238E27FC236}">
                  <a16:creationId xmlns:a16="http://schemas.microsoft.com/office/drawing/2014/main" xmlns="" id="{944EDC4D-EBE6-4BF6-A6BB-390FE350C4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115444" y="599274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8" name="Freeform 49">
              <a:extLst>
                <a:ext uri="{FF2B5EF4-FFF2-40B4-BE49-F238E27FC236}">
                  <a16:creationId xmlns:a16="http://schemas.microsoft.com/office/drawing/2014/main" xmlns="" id="{2CAFB0FA-BFE1-44DC-BF56-7AD5F5742D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15687" y="5955781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9" name="Freeform 8">
              <a:extLst>
                <a:ext uri="{FF2B5EF4-FFF2-40B4-BE49-F238E27FC236}">
                  <a16:creationId xmlns:a16="http://schemas.microsoft.com/office/drawing/2014/main" xmlns="" id="{D1CB3DD5-76B9-4C04-8ED7-0C477E18E1D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683670" y="601943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0" name="Freeform 106">
              <a:extLst>
                <a:ext uri="{FF2B5EF4-FFF2-40B4-BE49-F238E27FC236}">
                  <a16:creationId xmlns:a16="http://schemas.microsoft.com/office/drawing/2014/main" xmlns="" id="{8A2636BD-06F8-4014-AA60-7CDF91D023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9451" y="620454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1" name="Freeform 19">
              <a:extLst>
                <a:ext uri="{FF2B5EF4-FFF2-40B4-BE49-F238E27FC236}">
                  <a16:creationId xmlns:a16="http://schemas.microsoft.com/office/drawing/2014/main" xmlns="" id="{E6E34756-6E56-4046-BF59-7C13FD1545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397390" y="6351960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2" name="Freeform 20">
              <a:extLst>
                <a:ext uri="{FF2B5EF4-FFF2-40B4-BE49-F238E27FC236}">
                  <a16:creationId xmlns:a16="http://schemas.microsoft.com/office/drawing/2014/main" xmlns="" id="{E792C738-97E9-41FA-B1EB-D1BB43762D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140401" y="6356159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3" name="Freeform 26">
              <a:extLst>
                <a:ext uri="{FF2B5EF4-FFF2-40B4-BE49-F238E27FC236}">
                  <a16:creationId xmlns:a16="http://schemas.microsoft.com/office/drawing/2014/main" xmlns="" id="{F04A909F-9AC2-4F2C-83C8-D71E971587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2049121" y="6351959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4" name="Freeform 27">
              <a:extLst>
                <a:ext uri="{FF2B5EF4-FFF2-40B4-BE49-F238E27FC236}">
                  <a16:creationId xmlns:a16="http://schemas.microsoft.com/office/drawing/2014/main" xmlns="" id="{B317509A-BAC8-4AB4-80F9-0F2A1D5932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625300" y="634257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5" name="Freeform 28">
              <a:extLst>
                <a:ext uri="{FF2B5EF4-FFF2-40B4-BE49-F238E27FC236}">
                  <a16:creationId xmlns:a16="http://schemas.microsoft.com/office/drawing/2014/main" xmlns="" id="{D51DB773-4624-4C00-A115-C319C26B4E6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851300" y="63519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6" name="Freeform 55">
              <a:extLst>
                <a:ext uri="{FF2B5EF4-FFF2-40B4-BE49-F238E27FC236}">
                  <a16:creationId xmlns:a16="http://schemas.microsoft.com/office/drawing/2014/main" xmlns="" id="{3720ECAC-1BB4-4857-9ED5-4544909F18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988188" y="608391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7" name="Freeform 56">
              <a:extLst>
                <a:ext uri="{FF2B5EF4-FFF2-40B4-BE49-F238E27FC236}">
                  <a16:creationId xmlns:a16="http://schemas.microsoft.com/office/drawing/2014/main" xmlns="" id="{6C08EC86-7F12-471C-A6B7-64656E38E7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080360" y="604597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8" name="Freeform 57">
              <a:extLst>
                <a:ext uri="{FF2B5EF4-FFF2-40B4-BE49-F238E27FC236}">
                  <a16:creationId xmlns:a16="http://schemas.microsoft.com/office/drawing/2014/main" xmlns="" id="{5F248C59-B737-43BE-AAAC-8DC0ED65F1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725717" y="608115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9" name="Freeform 60">
              <a:extLst>
                <a:ext uri="{FF2B5EF4-FFF2-40B4-BE49-F238E27FC236}">
                  <a16:creationId xmlns:a16="http://schemas.microsoft.com/office/drawing/2014/main" xmlns="" id="{2ABF7701-2E76-4F0A-9A36-2219B20513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513037" y="606320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0" name="Freeform 61">
              <a:extLst>
                <a:ext uri="{FF2B5EF4-FFF2-40B4-BE49-F238E27FC236}">
                  <a16:creationId xmlns:a16="http://schemas.microsoft.com/office/drawing/2014/main" xmlns="" id="{AC87AFE9-F2D9-40A6-84D3-A182099162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260480" y="6017506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1" name="Freeform 5">
              <a:extLst>
                <a:ext uri="{FF2B5EF4-FFF2-40B4-BE49-F238E27FC236}">
                  <a16:creationId xmlns:a16="http://schemas.microsoft.com/office/drawing/2014/main" xmlns="" id="{47809F09-3858-450D-BC6F-E024CB1F03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596434" y="6347177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2" name="Freeform 6">
              <a:extLst>
                <a:ext uri="{FF2B5EF4-FFF2-40B4-BE49-F238E27FC236}">
                  <a16:creationId xmlns:a16="http://schemas.microsoft.com/office/drawing/2014/main" xmlns="" id="{D1A10886-1719-49E5-9CB3-78F1AF62C1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310592" y="63458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3" name="Freeform 7">
              <a:extLst>
                <a:ext uri="{FF2B5EF4-FFF2-40B4-BE49-F238E27FC236}">
                  <a16:creationId xmlns:a16="http://schemas.microsoft.com/office/drawing/2014/main" xmlns="" id="{0005FC75-46F0-4370-AD7D-60FADFBF28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865803" y="6306514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4" name="Freeform 8">
              <a:extLst>
                <a:ext uri="{FF2B5EF4-FFF2-40B4-BE49-F238E27FC236}">
                  <a16:creationId xmlns:a16="http://schemas.microsoft.com/office/drawing/2014/main" xmlns="" id="{D43A217C-ADE1-4352-8374-D2F63A045D4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670714" y="63393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5" name="Freeform 9">
              <a:extLst>
                <a:ext uri="{FF2B5EF4-FFF2-40B4-BE49-F238E27FC236}">
                  <a16:creationId xmlns:a16="http://schemas.microsoft.com/office/drawing/2014/main" xmlns="" id="{73271B96-481B-4D4B-8020-FD23A6112E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956060" y="6342577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6" name="Freeform 11">
              <a:extLst>
                <a:ext uri="{FF2B5EF4-FFF2-40B4-BE49-F238E27FC236}">
                  <a16:creationId xmlns:a16="http://schemas.microsoft.com/office/drawing/2014/main" xmlns="" id="{1715F100-FFBE-44CB-BEFE-69A320831A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198871" y="6306670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7" name="Freeform 12">
              <a:extLst>
                <a:ext uri="{FF2B5EF4-FFF2-40B4-BE49-F238E27FC236}">
                  <a16:creationId xmlns:a16="http://schemas.microsoft.com/office/drawing/2014/main" xmlns="" id="{7FF8BB3C-BA51-4118-B634-78FFB0A071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716391" y="6324623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8" name="Freeform 13">
              <a:extLst>
                <a:ext uri="{FF2B5EF4-FFF2-40B4-BE49-F238E27FC236}">
                  <a16:creationId xmlns:a16="http://schemas.microsoft.com/office/drawing/2014/main" xmlns="" id="{05B15B3F-281F-4C02-A2F4-FA23926806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344031" y="6362033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9" name="Freeform 14">
              <a:extLst>
                <a:ext uri="{FF2B5EF4-FFF2-40B4-BE49-F238E27FC236}">
                  <a16:creationId xmlns:a16="http://schemas.microsoft.com/office/drawing/2014/main" xmlns="" id="{1EE4DFBA-3007-4545-86FC-BFF40F2180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070859" y="6318096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0" name="Freeform 16">
              <a:extLst>
                <a:ext uri="{FF2B5EF4-FFF2-40B4-BE49-F238E27FC236}">
                  <a16:creationId xmlns:a16="http://schemas.microsoft.com/office/drawing/2014/main" xmlns="" id="{4659B484-0A04-412F-AB13-5D88A14028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461176" y="6300142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1" name="Freeform 17">
              <a:extLst>
                <a:ext uri="{FF2B5EF4-FFF2-40B4-BE49-F238E27FC236}">
                  <a16:creationId xmlns:a16="http://schemas.microsoft.com/office/drawing/2014/main" xmlns="" id="{5B1DC8DB-05E1-4C47-8DA7-FCBCC98329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039205" y="6341355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2" name="Freeform 21">
              <a:extLst>
                <a:ext uri="{FF2B5EF4-FFF2-40B4-BE49-F238E27FC236}">
                  <a16:creationId xmlns:a16="http://schemas.microsoft.com/office/drawing/2014/main" xmlns="" id="{661C4D4C-63EE-4DE2-8F1D-C37CE81005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730057" y="6318096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3" name="Freeform 25">
              <a:extLst>
                <a:ext uri="{FF2B5EF4-FFF2-40B4-BE49-F238E27FC236}">
                  <a16:creationId xmlns:a16="http://schemas.microsoft.com/office/drawing/2014/main" xmlns="" id="{DA2A9883-3B43-4BD2-A982-F8EC8E618AE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930591" y="630912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4" name="Freeform 29">
              <a:extLst>
                <a:ext uri="{FF2B5EF4-FFF2-40B4-BE49-F238E27FC236}">
                  <a16:creationId xmlns:a16="http://schemas.microsoft.com/office/drawing/2014/main" xmlns="" id="{34F01463-4A42-4A84-8FDF-980ECA968E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497041" y="6299934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xmlns="" id="{43374FB7-D6C1-47F0-AE6B-B457F1F04F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207517" y="633698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xmlns="" id="{F959B7FA-CF96-42D6-AF17-47CA59E131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094795" y="6039831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7" name="Freeform 33">
              <a:extLst>
                <a:ext uri="{FF2B5EF4-FFF2-40B4-BE49-F238E27FC236}">
                  <a16:creationId xmlns:a16="http://schemas.microsoft.com/office/drawing/2014/main" xmlns="" id="{34E7952E-A796-4789-B63B-FE3FB84BBE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015443" y="60887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xmlns="" id="{DC6B682A-7F18-4534-B017-6EA3920E9D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022051" y="607981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xmlns="" id="{5A5AADAC-FC83-4603-8262-FE05CF876C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806684" y="6076799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xmlns="" id="{A40BB3FF-1819-463F-9ED5-678DD36A18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345904" y="60430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xmlns="" id="{C3D1CB09-5A13-4985-9007-E9193CB4FA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337604" y="6030855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xmlns="" id="{4AD15446-400C-4764-9711-ED6C260CB9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517418" y="6070840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xmlns="" id="{7346885B-0B6A-4308-8417-5E64EF91C4C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268404" y="6058600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xmlns="" id="{39828447-CDC5-4139-A980-11BDF06568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809931" y="605533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xmlns="" id="{6306A8CE-49A8-49F1-9D58-CAA83F48FCF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126136" y="6055335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xmlns="" id="{0089AFBB-A423-4095-B741-FF0EF5960E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798736" y="60341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7" name="Freeform 44">
              <a:extLst>
                <a:ext uri="{FF2B5EF4-FFF2-40B4-BE49-F238E27FC236}">
                  <a16:creationId xmlns:a16="http://schemas.microsoft.com/office/drawing/2014/main" xmlns="" id="{E1FA246E-D492-4B67-95A6-BFEA3542C2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327374" y="60373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8" name="Freeform 45">
              <a:extLst>
                <a:ext uri="{FF2B5EF4-FFF2-40B4-BE49-F238E27FC236}">
                  <a16:creationId xmlns:a16="http://schemas.microsoft.com/office/drawing/2014/main" xmlns="" id="{C8FE3844-FD2C-4E67-9F4A-8044AB06F86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555926" y="601290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9" name="Freeform 46">
              <a:extLst>
                <a:ext uri="{FF2B5EF4-FFF2-40B4-BE49-F238E27FC236}">
                  <a16:creationId xmlns:a16="http://schemas.microsoft.com/office/drawing/2014/main" xmlns="" id="{94919BD6-F9B5-4F68-9BDC-E3204DF307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583957" y="606104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0" name="Freeform 47">
              <a:extLst>
                <a:ext uri="{FF2B5EF4-FFF2-40B4-BE49-F238E27FC236}">
                  <a16:creationId xmlns:a16="http://schemas.microsoft.com/office/drawing/2014/main" xmlns="" id="{BAA6492F-ED70-4AD7-AE6B-F6B4F1D8943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553346" y="6034118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1" name="Freeform 48">
              <a:extLst>
                <a:ext uri="{FF2B5EF4-FFF2-40B4-BE49-F238E27FC236}">
                  <a16:creationId xmlns:a16="http://schemas.microsoft.com/office/drawing/2014/main" xmlns="" id="{EAF9590C-0617-4830-B538-B17097A93A7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804575" y="6052072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2" name="Freeform 49">
              <a:extLst>
                <a:ext uri="{FF2B5EF4-FFF2-40B4-BE49-F238E27FC236}">
                  <a16:creationId xmlns:a16="http://schemas.microsoft.com/office/drawing/2014/main" xmlns="" id="{A89A86C5-B40D-46EF-9A70-B6A43BAC37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903707" y="601616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1275393-B3D3-B3AB-E04D-33A2CCEA8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99" y="4211902"/>
            <a:ext cx="3020025" cy="17138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75592C4-32A2-8F5C-A615-D97BEB8D3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824" y="4457700"/>
            <a:ext cx="3170748" cy="14743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3817B73-5CE6-A876-117B-5ABAC400B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533" y="4516449"/>
            <a:ext cx="3362794" cy="17770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7062D6E-A5D7-7603-AA2F-ABF88BF586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7235" y="4288485"/>
            <a:ext cx="3065472" cy="16372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690F7FB4-DBBD-E9E0-74CB-21BB9F27C8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0"/>
            <a:ext cx="1472414" cy="14658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9777A085-7BA3-5744-D89D-7924ACE308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7271" y="20876"/>
            <a:ext cx="2111383" cy="7985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0E10D830-E2F8-114B-6D5B-97CFB00179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915790"/>
            <a:ext cx="991235" cy="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3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4" name="Rectangle 11273">
            <a:extLst>
              <a:ext uri="{FF2B5EF4-FFF2-40B4-BE49-F238E27FC236}">
                <a16:creationId xmlns:a16="http://schemas.microsoft.com/office/drawing/2014/main" xmlns="" id="{97C4728D-3F6E-48CA-972C-88E8ED67CD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EBD56B-8E98-1AE6-F906-FFB9CCF7B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64546"/>
            <a:ext cx="3089866" cy="2594659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Ahmed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xmlns="" id="{3CEEC664-2526-B1CA-5A26-2D8A1302B69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95053" y="557140"/>
            <a:ext cx="7235621" cy="304097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marL="0" marR="0" lvl="0" indent="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9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Created the 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Dashboard Page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integrating 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Chart.js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react-chartjs-2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for interactive data visualization.</a:t>
            </a:r>
          </a:p>
          <a:p>
            <a:pPr marL="0" marR="0" lvl="0" indent="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Developed the 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Collection Products Page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to display all products under a specific collection.</a:t>
            </a:r>
          </a:p>
          <a:p>
            <a:pPr marL="0" marR="0" lvl="0" indent="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Built the 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Admin Collections Page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for managing collections in the admin panel.</a:t>
            </a:r>
          </a:p>
          <a:p>
            <a:pPr marL="0" marR="0" lvl="0" indent="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Created the functionality for 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adding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updating collections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Designed the 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project logo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contributing to the branding of the platform. </a:t>
            </a:r>
          </a:p>
        </p:txBody>
      </p:sp>
      <p:grpSp>
        <p:nvGrpSpPr>
          <p:cNvPr id="11276" name="Group 11275">
            <a:extLst>
              <a:ext uri="{FF2B5EF4-FFF2-40B4-BE49-F238E27FC236}">
                <a16:creationId xmlns:a16="http://schemas.microsoft.com/office/drawing/2014/main" xmlns="" id="{D3F9EEB3-66A3-420E-A64E-59E924B059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2160" y="3526086"/>
            <a:ext cx="12157773" cy="494218"/>
            <a:chOff x="18956" y="5952517"/>
            <a:chExt cx="12157773" cy="494218"/>
          </a:xfrm>
          <a:solidFill>
            <a:schemeClr val="bg2">
              <a:lumMod val="90000"/>
            </a:schemeClr>
          </a:solidFill>
        </p:grpSpPr>
        <p:sp>
          <p:nvSpPr>
            <p:cNvPr id="11277" name="Freeform 10">
              <a:extLst>
                <a:ext uri="{FF2B5EF4-FFF2-40B4-BE49-F238E27FC236}">
                  <a16:creationId xmlns:a16="http://schemas.microsoft.com/office/drawing/2014/main" xmlns="" id="{1C5E55AE-968E-44A9-904F-FBB1F7AEBB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637219" y="6356157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278" name="Freeform 15">
              <a:extLst>
                <a:ext uri="{FF2B5EF4-FFF2-40B4-BE49-F238E27FC236}">
                  <a16:creationId xmlns:a16="http://schemas.microsoft.com/office/drawing/2014/main" xmlns="" id="{DB374C89-2692-4999-AB5C-DCFB672C667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139192" y="6359421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279" name="Freeform 18">
              <a:extLst>
                <a:ext uri="{FF2B5EF4-FFF2-40B4-BE49-F238E27FC236}">
                  <a16:creationId xmlns:a16="http://schemas.microsoft.com/office/drawing/2014/main" xmlns="" id="{94CD2B6C-BEE0-41E8-B006-B32F1580FF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384660" y="6368396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280" name="Freeform 22">
              <a:extLst>
                <a:ext uri="{FF2B5EF4-FFF2-40B4-BE49-F238E27FC236}">
                  <a16:creationId xmlns:a16="http://schemas.microsoft.com/office/drawing/2014/main" xmlns="" id="{A8FA34E9-86EC-43A8-A213-B8B052F939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653573" y="630801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281" name="Freeform 8">
              <a:extLst>
                <a:ext uri="{FF2B5EF4-FFF2-40B4-BE49-F238E27FC236}">
                  <a16:creationId xmlns:a16="http://schemas.microsoft.com/office/drawing/2014/main" xmlns="" id="{D5F9BA39-3234-440D-8C42-3AD72AA861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8956" y="595659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282" name="Freeform 19">
              <a:extLst>
                <a:ext uri="{FF2B5EF4-FFF2-40B4-BE49-F238E27FC236}">
                  <a16:creationId xmlns:a16="http://schemas.microsoft.com/office/drawing/2014/main" xmlns="" id="{CDB8E157-3DE4-4D28-A99A-8836B53F48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709370" y="6291575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283" name="Freeform 20">
              <a:extLst>
                <a:ext uri="{FF2B5EF4-FFF2-40B4-BE49-F238E27FC236}">
                  <a16:creationId xmlns:a16="http://schemas.microsoft.com/office/drawing/2014/main" xmlns="" id="{6D29DD76-F79D-4E3B-AB2D-B5E6182518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452381" y="6295774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284" name="Freeform 23">
              <a:extLst>
                <a:ext uri="{FF2B5EF4-FFF2-40B4-BE49-F238E27FC236}">
                  <a16:creationId xmlns:a16="http://schemas.microsoft.com/office/drawing/2014/main" xmlns="" id="{03DFB89F-B3CC-495B-A9CF-A3BE5C228F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883090" y="6322699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285" name="Freeform 26">
              <a:extLst>
                <a:ext uri="{FF2B5EF4-FFF2-40B4-BE49-F238E27FC236}">
                  <a16:creationId xmlns:a16="http://schemas.microsoft.com/office/drawing/2014/main" xmlns="" id="{B1F972CD-D1BA-4050-A9B7-C0CDA401B9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404559" y="6308010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286" name="Freeform 27">
              <a:extLst>
                <a:ext uri="{FF2B5EF4-FFF2-40B4-BE49-F238E27FC236}">
                  <a16:creationId xmlns:a16="http://schemas.microsoft.com/office/drawing/2014/main" xmlns="" id="{B228BA25-3CDA-4BD5-B30E-D1DE499906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937280" y="6282192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287" name="Freeform 28">
              <a:extLst>
                <a:ext uri="{FF2B5EF4-FFF2-40B4-BE49-F238E27FC236}">
                  <a16:creationId xmlns:a16="http://schemas.microsoft.com/office/drawing/2014/main" xmlns="" id="{137133E8-6F47-4E06-B393-82CD1AD85FD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194538" y="62900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288" name="Freeform 30">
              <a:extLst>
                <a:ext uri="{FF2B5EF4-FFF2-40B4-BE49-F238E27FC236}">
                  <a16:creationId xmlns:a16="http://schemas.microsoft.com/office/drawing/2014/main" xmlns="" id="{59C12AFA-987A-428A-B9F9-78873439DA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742191" y="6338204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289" name="Freeform 43">
              <a:extLst>
                <a:ext uri="{FF2B5EF4-FFF2-40B4-BE49-F238E27FC236}">
                  <a16:creationId xmlns:a16="http://schemas.microsoft.com/office/drawing/2014/main" xmlns="" id="{03F1E7FD-4B30-42D6-BD0B-6E9DAA96B8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902106" y="604352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290" name="Freeform 51">
              <a:extLst>
                <a:ext uri="{FF2B5EF4-FFF2-40B4-BE49-F238E27FC236}">
                  <a16:creationId xmlns:a16="http://schemas.microsoft.com/office/drawing/2014/main" xmlns="" id="{33293F8E-2BB2-41CB-82DC-5A29EC8780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710297" y="6035458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291" name="Freeform 52">
              <a:extLst>
                <a:ext uri="{FF2B5EF4-FFF2-40B4-BE49-F238E27FC236}">
                  <a16:creationId xmlns:a16="http://schemas.microsoft.com/office/drawing/2014/main" xmlns="" id="{6C1D3706-D58A-4C15-A2C1-0AA7F4AE059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277444" y="6038724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292" name="Freeform 53">
              <a:extLst>
                <a:ext uri="{FF2B5EF4-FFF2-40B4-BE49-F238E27FC236}">
                  <a16:creationId xmlns:a16="http://schemas.microsoft.com/office/drawing/2014/main" xmlns="" id="{B9E9AE67-CA3A-4941-AD47-EC10FA7584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471034" y="603546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293" name="Freeform 54">
              <a:extLst>
                <a:ext uri="{FF2B5EF4-FFF2-40B4-BE49-F238E27FC236}">
                  <a16:creationId xmlns:a16="http://schemas.microsoft.com/office/drawing/2014/main" xmlns="" id="{ECDE3E4B-4AF0-483F-8A7B-B8D8E07311A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094009" y="6011795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294" name="Freeform 55">
              <a:extLst>
                <a:ext uri="{FF2B5EF4-FFF2-40B4-BE49-F238E27FC236}">
                  <a16:creationId xmlns:a16="http://schemas.microsoft.com/office/drawing/2014/main" xmlns="" id="{85E3C395-94B3-4DEF-8BA7-B1E16579C1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264556" y="604198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295" name="Freeform 56">
              <a:extLst>
                <a:ext uri="{FF2B5EF4-FFF2-40B4-BE49-F238E27FC236}">
                  <a16:creationId xmlns:a16="http://schemas.microsoft.com/office/drawing/2014/main" xmlns="" id="{4FB23F9E-1B0A-41D0-8402-A47D06F829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392340" y="5985586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296" name="Freeform 57">
              <a:extLst>
                <a:ext uri="{FF2B5EF4-FFF2-40B4-BE49-F238E27FC236}">
                  <a16:creationId xmlns:a16="http://schemas.microsoft.com/office/drawing/2014/main" xmlns="" id="{C34A3A65-A705-4EE3-B935-310D371E66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037697" y="6020771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297" name="Freeform 59">
              <a:extLst>
                <a:ext uri="{FF2B5EF4-FFF2-40B4-BE49-F238E27FC236}">
                  <a16:creationId xmlns:a16="http://schemas.microsoft.com/office/drawing/2014/main" xmlns="" id="{300D7597-AF81-4B39-BE74-CCB2B488F2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473186" y="605207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298" name="Freeform 60">
              <a:extLst>
                <a:ext uri="{FF2B5EF4-FFF2-40B4-BE49-F238E27FC236}">
                  <a16:creationId xmlns:a16="http://schemas.microsoft.com/office/drawing/2014/main" xmlns="" id="{47AB73D2-00F4-44CB-882B-3B4DBDBD9E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825017" y="600281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299" name="Freeform 61">
              <a:extLst>
                <a:ext uri="{FF2B5EF4-FFF2-40B4-BE49-F238E27FC236}">
                  <a16:creationId xmlns:a16="http://schemas.microsoft.com/office/drawing/2014/main" xmlns="" id="{078F9731-DE81-4B5B-B95E-123AD9EB6B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572460" y="595712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00" name="Freeform 5">
              <a:extLst>
                <a:ext uri="{FF2B5EF4-FFF2-40B4-BE49-F238E27FC236}">
                  <a16:creationId xmlns:a16="http://schemas.microsoft.com/office/drawing/2014/main" xmlns="" id="{C86B1039-2BE7-49A5-BC7C-A93C84213A0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908414" y="6286792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01" name="Freeform 6">
              <a:extLst>
                <a:ext uri="{FF2B5EF4-FFF2-40B4-BE49-F238E27FC236}">
                  <a16:creationId xmlns:a16="http://schemas.microsoft.com/office/drawing/2014/main" xmlns="" id="{1377250E-CABA-48B6-854C-0D0564E3CC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634353" y="62661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02" name="Freeform 7">
              <a:extLst>
                <a:ext uri="{FF2B5EF4-FFF2-40B4-BE49-F238E27FC236}">
                  <a16:creationId xmlns:a16="http://schemas.microsoft.com/office/drawing/2014/main" xmlns="" id="{3087B335-EC34-4A75-981F-E408EC6AC6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177783" y="6246129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03" name="Freeform 8">
              <a:extLst>
                <a:ext uri="{FF2B5EF4-FFF2-40B4-BE49-F238E27FC236}">
                  <a16:creationId xmlns:a16="http://schemas.microsoft.com/office/drawing/2014/main" xmlns="" id="{B1D07171-3787-46FE-BA56-781EE797BE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982245" y="624294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04" name="Freeform 9">
              <a:extLst>
                <a:ext uri="{FF2B5EF4-FFF2-40B4-BE49-F238E27FC236}">
                  <a16:creationId xmlns:a16="http://schemas.microsoft.com/office/drawing/2014/main" xmlns="" id="{9334055F-8026-47FE-B41A-260F96BE67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268040" y="6282192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05" name="Freeform 11">
              <a:extLst>
                <a:ext uri="{FF2B5EF4-FFF2-40B4-BE49-F238E27FC236}">
                  <a16:creationId xmlns:a16="http://schemas.microsoft.com/office/drawing/2014/main" xmlns="" id="{E114471C-87A8-4460-9585-0C2349F2BA9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510851" y="6246285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06" name="Freeform 12">
              <a:extLst>
                <a:ext uri="{FF2B5EF4-FFF2-40B4-BE49-F238E27FC236}">
                  <a16:creationId xmlns:a16="http://schemas.microsoft.com/office/drawing/2014/main" xmlns="" id="{F644869B-5F10-430C-B65E-A034F593FB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028371" y="6264238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07" name="Freeform 13">
              <a:extLst>
                <a:ext uri="{FF2B5EF4-FFF2-40B4-BE49-F238E27FC236}">
                  <a16:creationId xmlns:a16="http://schemas.microsoft.com/office/drawing/2014/main" xmlns="" id="{DB75CD5C-73E7-4CB7-AB8B-E0412C4D3C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656011" y="6301648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08" name="Freeform 14">
              <a:extLst>
                <a:ext uri="{FF2B5EF4-FFF2-40B4-BE49-F238E27FC236}">
                  <a16:creationId xmlns:a16="http://schemas.microsoft.com/office/drawing/2014/main" xmlns="" id="{8D631646-040F-41B9-9480-F515064083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333279" y="6267101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09" name="Freeform 16">
              <a:extLst>
                <a:ext uri="{FF2B5EF4-FFF2-40B4-BE49-F238E27FC236}">
                  <a16:creationId xmlns:a16="http://schemas.microsoft.com/office/drawing/2014/main" xmlns="" id="{EEB845C2-4B09-4FE8-B5F4-C23B6A265D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773156" y="6239757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10" name="Freeform 17">
              <a:extLst>
                <a:ext uri="{FF2B5EF4-FFF2-40B4-BE49-F238E27FC236}">
                  <a16:creationId xmlns:a16="http://schemas.microsoft.com/office/drawing/2014/main" xmlns="" id="{742E436D-7F4C-4598-8D99-B3585D6A91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398709" y="6264239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11" name="Freeform 21">
              <a:extLst>
                <a:ext uri="{FF2B5EF4-FFF2-40B4-BE49-F238E27FC236}">
                  <a16:creationId xmlns:a16="http://schemas.microsoft.com/office/drawing/2014/main" xmlns="" id="{EE095710-343C-4C57-A2DA-54DF7A297E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47787" y="6218542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12" name="Freeform 25">
              <a:extLst>
                <a:ext uri="{FF2B5EF4-FFF2-40B4-BE49-F238E27FC236}">
                  <a16:creationId xmlns:a16="http://schemas.microsoft.com/office/drawing/2014/main" xmlns="" id="{435D43DF-C9DB-46FF-8E9A-3B0CD1F003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90115" y="6200589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13" name="Freeform 29">
              <a:extLst>
                <a:ext uri="{FF2B5EF4-FFF2-40B4-BE49-F238E27FC236}">
                  <a16:creationId xmlns:a16="http://schemas.microsoft.com/office/drawing/2014/main" xmlns="" id="{FA2D58E7-8FBC-492F-B4EA-89FE959252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11181" y="6179372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14" name="Freeform 31">
              <a:extLst>
                <a:ext uri="{FF2B5EF4-FFF2-40B4-BE49-F238E27FC236}">
                  <a16:creationId xmlns:a16="http://schemas.microsoft.com/office/drawing/2014/main" xmlns="" id="{E3706FBE-6FE9-42F5-A864-79CE5429F7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43201" y="624134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15" name="Freeform 32">
              <a:extLst>
                <a:ext uri="{FF2B5EF4-FFF2-40B4-BE49-F238E27FC236}">
                  <a16:creationId xmlns:a16="http://schemas.microsoft.com/office/drawing/2014/main" xmlns="" id="{84921CD7-E178-40E7-9ADB-3595E115A4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406775" y="597944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16" name="Freeform 33">
              <a:extLst>
                <a:ext uri="{FF2B5EF4-FFF2-40B4-BE49-F238E27FC236}">
                  <a16:creationId xmlns:a16="http://schemas.microsoft.com/office/drawing/2014/main" xmlns="" id="{266678FE-C978-46E2-AD98-7588C9C47CA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327423" y="6028408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17" name="Freeform 34">
              <a:extLst>
                <a:ext uri="{FF2B5EF4-FFF2-40B4-BE49-F238E27FC236}">
                  <a16:creationId xmlns:a16="http://schemas.microsoft.com/office/drawing/2014/main" xmlns="" id="{43E154CE-D54B-4A93-AAD4-BD90BBB333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334031" y="6019431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18" name="Freeform 35">
              <a:extLst>
                <a:ext uri="{FF2B5EF4-FFF2-40B4-BE49-F238E27FC236}">
                  <a16:creationId xmlns:a16="http://schemas.microsoft.com/office/drawing/2014/main" xmlns="" id="{053FE408-AECE-4A7C-83F8-B6AA4DE36B9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124491" y="601290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19" name="Freeform 36">
              <a:extLst>
                <a:ext uri="{FF2B5EF4-FFF2-40B4-BE49-F238E27FC236}">
                  <a16:creationId xmlns:a16="http://schemas.microsoft.com/office/drawing/2014/main" xmlns="" id="{2B259E79-129E-44F1-971D-ECCAF78970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57884" y="598271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20" name="Freeform 37">
              <a:extLst>
                <a:ext uri="{FF2B5EF4-FFF2-40B4-BE49-F238E27FC236}">
                  <a16:creationId xmlns:a16="http://schemas.microsoft.com/office/drawing/2014/main" xmlns="" id="{FCA6AD43-1AF7-406D-9CFF-F20C9A7E32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649584" y="5970470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21" name="Freeform 38">
              <a:extLst>
                <a:ext uri="{FF2B5EF4-FFF2-40B4-BE49-F238E27FC236}">
                  <a16:creationId xmlns:a16="http://schemas.microsoft.com/office/drawing/2014/main" xmlns="" id="{51749352-9521-462D-A1AC-8CDD7EF56C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829398" y="601045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22" name="Freeform 39">
              <a:extLst>
                <a:ext uri="{FF2B5EF4-FFF2-40B4-BE49-F238E27FC236}">
                  <a16:creationId xmlns:a16="http://schemas.microsoft.com/office/drawing/2014/main" xmlns="" id="{9727B78F-D41C-4308-AB96-29D6F731D7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580384" y="599821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23" name="Freeform 40">
              <a:extLst>
                <a:ext uri="{FF2B5EF4-FFF2-40B4-BE49-F238E27FC236}">
                  <a16:creationId xmlns:a16="http://schemas.microsoft.com/office/drawing/2014/main" xmlns="" id="{85214156-6933-4397-8534-0246957B1A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121911" y="5994951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24" name="Freeform 41">
              <a:extLst>
                <a:ext uri="{FF2B5EF4-FFF2-40B4-BE49-F238E27FC236}">
                  <a16:creationId xmlns:a16="http://schemas.microsoft.com/office/drawing/2014/main" xmlns="" id="{21A3DB53-7411-4B98-A86C-8282EBFD68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38116" y="59949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25" name="Freeform 42">
              <a:extLst>
                <a:ext uri="{FF2B5EF4-FFF2-40B4-BE49-F238E27FC236}">
                  <a16:creationId xmlns:a16="http://schemas.microsoft.com/office/drawing/2014/main" xmlns="" id="{B0EFAE9F-76B4-4CFD-9361-0BCCEC1AD0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10716" y="5973734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26" name="Freeform 44">
              <a:extLst>
                <a:ext uri="{FF2B5EF4-FFF2-40B4-BE49-F238E27FC236}">
                  <a16:creationId xmlns:a16="http://schemas.microsoft.com/office/drawing/2014/main" xmlns="" id="{5538CE03-C750-46BF-B360-DF7BB71B20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639354" y="597699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27" name="Freeform 45">
              <a:extLst>
                <a:ext uri="{FF2B5EF4-FFF2-40B4-BE49-F238E27FC236}">
                  <a16:creationId xmlns:a16="http://schemas.microsoft.com/office/drawing/2014/main" xmlns="" id="{8B046D98-F7A9-435B-A0A4-AD3A0C1475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67906" y="595251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28" name="Freeform 46">
              <a:extLst>
                <a:ext uri="{FF2B5EF4-FFF2-40B4-BE49-F238E27FC236}">
                  <a16:creationId xmlns:a16="http://schemas.microsoft.com/office/drawing/2014/main" xmlns="" id="{98B3822C-42B2-40C1-858A-54E90652E7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895937" y="6000664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29" name="Freeform 47">
              <a:extLst>
                <a:ext uri="{FF2B5EF4-FFF2-40B4-BE49-F238E27FC236}">
                  <a16:creationId xmlns:a16="http://schemas.microsoft.com/office/drawing/2014/main" xmlns="" id="{55450B71-C625-4EB9-9864-3355A4C6CF0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865326" y="5973733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30" name="Freeform 48">
              <a:extLst>
                <a:ext uri="{FF2B5EF4-FFF2-40B4-BE49-F238E27FC236}">
                  <a16:creationId xmlns:a16="http://schemas.microsoft.com/office/drawing/2014/main" xmlns="" id="{944EDC4D-EBE6-4BF6-A6BB-390FE350C4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115444" y="599274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31" name="Freeform 49">
              <a:extLst>
                <a:ext uri="{FF2B5EF4-FFF2-40B4-BE49-F238E27FC236}">
                  <a16:creationId xmlns:a16="http://schemas.microsoft.com/office/drawing/2014/main" xmlns="" id="{2CAFB0FA-BFE1-44DC-BF56-7AD5F5742D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15687" y="5955781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32" name="Freeform 8">
              <a:extLst>
                <a:ext uri="{FF2B5EF4-FFF2-40B4-BE49-F238E27FC236}">
                  <a16:creationId xmlns:a16="http://schemas.microsoft.com/office/drawing/2014/main" xmlns="" id="{D1CB3DD5-76B9-4C04-8ED7-0C477E18E1D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683670" y="601943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33" name="Freeform 106">
              <a:extLst>
                <a:ext uri="{FF2B5EF4-FFF2-40B4-BE49-F238E27FC236}">
                  <a16:creationId xmlns:a16="http://schemas.microsoft.com/office/drawing/2014/main" xmlns="" id="{8A2636BD-06F8-4014-AA60-7CDF91D023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9451" y="620454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34" name="Freeform 19">
              <a:extLst>
                <a:ext uri="{FF2B5EF4-FFF2-40B4-BE49-F238E27FC236}">
                  <a16:creationId xmlns:a16="http://schemas.microsoft.com/office/drawing/2014/main" xmlns="" id="{E6E34756-6E56-4046-BF59-7C13FD1545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397390" y="6351960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35" name="Freeform 20">
              <a:extLst>
                <a:ext uri="{FF2B5EF4-FFF2-40B4-BE49-F238E27FC236}">
                  <a16:creationId xmlns:a16="http://schemas.microsoft.com/office/drawing/2014/main" xmlns="" id="{E792C738-97E9-41FA-B1EB-D1BB43762D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140401" y="6356159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36" name="Freeform 26">
              <a:extLst>
                <a:ext uri="{FF2B5EF4-FFF2-40B4-BE49-F238E27FC236}">
                  <a16:creationId xmlns:a16="http://schemas.microsoft.com/office/drawing/2014/main" xmlns="" id="{F04A909F-9AC2-4F2C-83C8-D71E971587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2049121" y="6351959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37" name="Freeform 27">
              <a:extLst>
                <a:ext uri="{FF2B5EF4-FFF2-40B4-BE49-F238E27FC236}">
                  <a16:creationId xmlns:a16="http://schemas.microsoft.com/office/drawing/2014/main" xmlns="" id="{B317509A-BAC8-4AB4-80F9-0F2A1D5932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625300" y="634257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38" name="Freeform 28">
              <a:extLst>
                <a:ext uri="{FF2B5EF4-FFF2-40B4-BE49-F238E27FC236}">
                  <a16:creationId xmlns:a16="http://schemas.microsoft.com/office/drawing/2014/main" xmlns="" id="{D51DB773-4624-4C00-A115-C319C26B4E6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851300" y="63519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39" name="Freeform 55">
              <a:extLst>
                <a:ext uri="{FF2B5EF4-FFF2-40B4-BE49-F238E27FC236}">
                  <a16:creationId xmlns:a16="http://schemas.microsoft.com/office/drawing/2014/main" xmlns="" id="{3720ECAC-1BB4-4857-9ED5-4544909F18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988188" y="608391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40" name="Freeform 56">
              <a:extLst>
                <a:ext uri="{FF2B5EF4-FFF2-40B4-BE49-F238E27FC236}">
                  <a16:creationId xmlns:a16="http://schemas.microsoft.com/office/drawing/2014/main" xmlns="" id="{6C08EC86-7F12-471C-A6B7-64656E38E7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080360" y="604597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41" name="Freeform 57">
              <a:extLst>
                <a:ext uri="{FF2B5EF4-FFF2-40B4-BE49-F238E27FC236}">
                  <a16:creationId xmlns:a16="http://schemas.microsoft.com/office/drawing/2014/main" xmlns="" id="{5F248C59-B737-43BE-AAAC-8DC0ED65F1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725717" y="608115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42" name="Freeform 60">
              <a:extLst>
                <a:ext uri="{FF2B5EF4-FFF2-40B4-BE49-F238E27FC236}">
                  <a16:creationId xmlns:a16="http://schemas.microsoft.com/office/drawing/2014/main" xmlns="" id="{2ABF7701-2E76-4F0A-9A36-2219B20513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513037" y="606320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43" name="Freeform 61">
              <a:extLst>
                <a:ext uri="{FF2B5EF4-FFF2-40B4-BE49-F238E27FC236}">
                  <a16:creationId xmlns:a16="http://schemas.microsoft.com/office/drawing/2014/main" xmlns="" id="{AC87AFE9-F2D9-40A6-84D3-A182099162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260480" y="6017506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44" name="Freeform 5">
              <a:extLst>
                <a:ext uri="{FF2B5EF4-FFF2-40B4-BE49-F238E27FC236}">
                  <a16:creationId xmlns:a16="http://schemas.microsoft.com/office/drawing/2014/main" xmlns="" id="{47809F09-3858-450D-BC6F-E024CB1F03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596434" y="6347177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45" name="Freeform 6">
              <a:extLst>
                <a:ext uri="{FF2B5EF4-FFF2-40B4-BE49-F238E27FC236}">
                  <a16:creationId xmlns:a16="http://schemas.microsoft.com/office/drawing/2014/main" xmlns="" id="{D1A10886-1719-49E5-9CB3-78F1AF62C1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310592" y="63458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46" name="Freeform 7">
              <a:extLst>
                <a:ext uri="{FF2B5EF4-FFF2-40B4-BE49-F238E27FC236}">
                  <a16:creationId xmlns:a16="http://schemas.microsoft.com/office/drawing/2014/main" xmlns="" id="{0005FC75-46F0-4370-AD7D-60FADFBF28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865803" y="6306514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47" name="Freeform 8">
              <a:extLst>
                <a:ext uri="{FF2B5EF4-FFF2-40B4-BE49-F238E27FC236}">
                  <a16:creationId xmlns:a16="http://schemas.microsoft.com/office/drawing/2014/main" xmlns="" id="{D43A217C-ADE1-4352-8374-D2F63A045D4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670714" y="63393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48" name="Freeform 9">
              <a:extLst>
                <a:ext uri="{FF2B5EF4-FFF2-40B4-BE49-F238E27FC236}">
                  <a16:creationId xmlns:a16="http://schemas.microsoft.com/office/drawing/2014/main" xmlns="" id="{73271B96-481B-4D4B-8020-FD23A6112E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956060" y="6342577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49" name="Freeform 11">
              <a:extLst>
                <a:ext uri="{FF2B5EF4-FFF2-40B4-BE49-F238E27FC236}">
                  <a16:creationId xmlns:a16="http://schemas.microsoft.com/office/drawing/2014/main" xmlns="" id="{1715F100-FFBE-44CB-BEFE-69A320831A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198871" y="6306670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50" name="Freeform 12">
              <a:extLst>
                <a:ext uri="{FF2B5EF4-FFF2-40B4-BE49-F238E27FC236}">
                  <a16:creationId xmlns:a16="http://schemas.microsoft.com/office/drawing/2014/main" xmlns="" id="{7FF8BB3C-BA51-4118-B634-78FFB0A071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716391" y="6324623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51" name="Freeform 13">
              <a:extLst>
                <a:ext uri="{FF2B5EF4-FFF2-40B4-BE49-F238E27FC236}">
                  <a16:creationId xmlns:a16="http://schemas.microsoft.com/office/drawing/2014/main" xmlns="" id="{05B15B3F-281F-4C02-A2F4-FA23926806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344031" y="6362033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52" name="Freeform 14">
              <a:extLst>
                <a:ext uri="{FF2B5EF4-FFF2-40B4-BE49-F238E27FC236}">
                  <a16:creationId xmlns:a16="http://schemas.microsoft.com/office/drawing/2014/main" xmlns="" id="{1EE4DFBA-3007-4545-86FC-BFF40F2180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070859" y="6318096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53" name="Freeform 16">
              <a:extLst>
                <a:ext uri="{FF2B5EF4-FFF2-40B4-BE49-F238E27FC236}">
                  <a16:creationId xmlns:a16="http://schemas.microsoft.com/office/drawing/2014/main" xmlns="" id="{4659B484-0A04-412F-AB13-5D88A14028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461176" y="6300142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54" name="Freeform 17">
              <a:extLst>
                <a:ext uri="{FF2B5EF4-FFF2-40B4-BE49-F238E27FC236}">
                  <a16:creationId xmlns:a16="http://schemas.microsoft.com/office/drawing/2014/main" xmlns="" id="{5B1DC8DB-05E1-4C47-8DA7-FCBCC98329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039205" y="6341355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55" name="Freeform 21">
              <a:extLst>
                <a:ext uri="{FF2B5EF4-FFF2-40B4-BE49-F238E27FC236}">
                  <a16:creationId xmlns:a16="http://schemas.microsoft.com/office/drawing/2014/main" xmlns="" id="{661C4D4C-63EE-4DE2-8F1D-C37CE81005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730057" y="6318096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56" name="Freeform 25">
              <a:extLst>
                <a:ext uri="{FF2B5EF4-FFF2-40B4-BE49-F238E27FC236}">
                  <a16:creationId xmlns:a16="http://schemas.microsoft.com/office/drawing/2014/main" xmlns="" id="{DA2A9883-3B43-4BD2-A982-F8EC8E618AE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930591" y="630912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57" name="Freeform 29">
              <a:extLst>
                <a:ext uri="{FF2B5EF4-FFF2-40B4-BE49-F238E27FC236}">
                  <a16:creationId xmlns:a16="http://schemas.microsoft.com/office/drawing/2014/main" xmlns="" id="{34F01463-4A42-4A84-8FDF-980ECA968E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497041" y="6299934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58" name="Freeform 31">
              <a:extLst>
                <a:ext uri="{FF2B5EF4-FFF2-40B4-BE49-F238E27FC236}">
                  <a16:creationId xmlns:a16="http://schemas.microsoft.com/office/drawing/2014/main" xmlns="" id="{43374FB7-D6C1-47F0-AE6B-B457F1F04F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207517" y="633698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59" name="Freeform 32">
              <a:extLst>
                <a:ext uri="{FF2B5EF4-FFF2-40B4-BE49-F238E27FC236}">
                  <a16:creationId xmlns:a16="http://schemas.microsoft.com/office/drawing/2014/main" xmlns="" id="{F959B7FA-CF96-42D6-AF17-47CA59E131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094795" y="6039831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60" name="Freeform 33">
              <a:extLst>
                <a:ext uri="{FF2B5EF4-FFF2-40B4-BE49-F238E27FC236}">
                  <a16:creationId xmlns:a16="http://schemas.microsoft.com/office/drawing/2014/main" xmlns="" id="{34E7952E-A796-4789-B63B-FE3FB84BBE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015443" y="60887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61" name="Freeform 34">
              <a:extLst>
                <a:ext uri="{FF2B5EF4-FFF2-40B4-BE49-F238E27FC236}">
                  <a16:creationId xmlns:a16="http://schemas.microsoft.com/office/drawing/2014/main" xmlns="" id="{DC6B682A-7F18-4534-B017-6EA3920E9D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022051" y="607981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62" name="Freeform 35">
              <a:extLst>
                <a:ext uri="{FF2B5EF4-FFF2-40B4-BE49-F238E27FC236}">
                  <a16:creationId xmlns:a16="http://schemas.microsoft.com/office/drawing/2014/main" xmlns="" id="{5A5AADAC-FC83-4603-8262-FE05CF876C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806684" y="6076799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63" name="Freeform 36">
              <a:extLst>
                <a:ext uri="{FF2B5EF4-FFF2-40B4-BE49-F238E27FC236}">
                  <a16:creationId xmlns:a16="http://schemas.microsoft.com/office/drawing/2014/main" xmlns="" id="{A40BB3FF-1819-463F-9ED5-678DD36A18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345904" y="60430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64" name="Freeform 37">
              <a:extLst>
                <a:ext uri="{FF2B5EF4-FFF2-40B4-BE49-F238E27FC236}">
                  <a16:creationId xmlns:a16="http://schemas.microsoft.com/office/drawing/2014/main" xmlns="" id="{C3D1CB09-5A13-4985-9007-E9193CB4FA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337604" y="6030855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65" name="Freeform 38">
              <a:extLst>
                <a:ext uri="{FF2B5EF4-FFF2-40B4-BE49-F238E27FC236}">
                  <a16:creationId xmlns:a16="http://schemas.microsoft.com/office/drawing/2014/main" xmlns="" id="{4AD15446-400C-4764-9711-ED6C260CB9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517418" y="6070840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66" name="Freeform 39">
              <a:extLst>
                <a:ext uri="{FF2B5EF4-FFF2-40B4-BE49-F238E27FC236}">
                  <a16:creationId xmlns:a16="http://schemas.microsoft.com/office/drawing/2014/main" xmlns="" id="{7346885B-0B6A-4308-8417-5E64EF91C4C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268404" y="6058600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67" name="Freeform 40">
              <a:extLst>
                <a:ext uri="{FF2B5EF4-FFF2-40B4-BE49-F238E27FC236}">
                  <a16:creationId xmlns:a16="http://schemas.microsoft.com/office/drawing/2014/main" xmlns="" id="{39828447-CDC5-4139-A980-11BDF06568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809931" y="605533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68" name="Freeform 41">
              <a:extLst>
                <a:ext uri="{FF2B5EF4-FFF2-40B4-BE49-F238E27FC236}">
                  <a16:creationId xmlns:a16="http://schemas.microsoft.com/office/drawing/2014/main" xmlns="" id="{6306A8CE-49A8-49F1-9D58-CAA83F48FCF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126136" y="6055335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69" name="Freeform 42">
              <a:extLst>
                <a:ext uri="{FF2B5EF4-FFF2-40B4-BE49-F238E27FC236}">
                  <a16:creationId xmlns:a16="http://schemas.microsoft.com/office/drawing/2014/main" xmlns="" id="{0089AFBB-A423-4095-B741-FF0EF5960E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798736" y="60341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70" name="Freeform 44">
              <a:extLst>
                <a:ext uri="{FF2B5EF4-FFF2-40B4-BE49-F238E27FC236}">
                  <a16:creationId xmlns:a16="http://schemas.microsoft.com/office/drawing/2014/main" xmlns="" id="{E1FA246E-D492-4B67-95A6-BFEA3542C2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327374" y="60373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71" name="Freeform 45">
              <a:extLst>
                <a:ext uri="{FF2B5EF4-FFF2-40B4-BE49-F238E27FC236}">
                  <a16:creationId xmlns:a16="http://schemas.microsoft.com/office/drawing/2014/main" xmlns="" id="{C8FE3844-FD2C-4E67-9F4A-8044AB06F86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555926" y="601290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72" name="Freeform 46">
              <a:extLst>
                <a:ext uri="{FF2B5EF4-FFF2-40B4-BE49-F238E27FC236}">
                  <a16:creationId xmlns:a16="http://schemas.microsoft.com/office/drawing/2014/main" xmlns="" id="{94919BD6-F9B5-4F68-9BDC-E3204DF307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583957" y="606104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73" name="Freeform 47">
              <a:extLst>
                <a:ext uri="{FF2B5EF4-FFF2-40B4-BE49-F238E27FC236}">
                  <a16:creationId xmlns:a16="http://schemas.microsoft.com/office/drawing/2014/main" xmlns="" id="{BAA6492F-ED70-4AD7-AE6B-F6B4F1D8943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553346" y="6034118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74" name="Freeform 48">
              <a:extLst>
                <a:ext uri="{FF2B5EF4-FFF2-40B4-BE49-F238E27FC236}">
                  <a16:creationId xmlns:a16="http://schemas.microsoft.com/office/drawing/2014/main" xmlns="" id="{EAF9590C-0617-4830-B538-B17097A93A7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804575" y="6052072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75" name="Freeform 49">
              <a:extLst>
                <a:ext uri="{FF2B5EF4-FFF2-40B4-BE49-F238E27FC236}">
                  <a16:creationId xmlns:a16="http://schemas.microsoft.com/office/drawing/2014/main" xmlns="" id="{A89A86C5-B40D-46EF-9A70-B6A43BAC37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903707" y="601616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1267" name="Picture 3">
            <a:extLst>
              <a:ext uri="{FF2B5EF4-FFF2-40B4-BE49-F238E27FC236}">
                <a16:creationId xmlns:a16="http://schemas.microsoft.com/office/drawing/2014/main" xmlns="" id="{12D21265-79A2-8C6C-A813-B51B1AE19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2994" y="4276399"/>
            <a:ext cx="2455267" cy="253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>
            <a:extLst>
              <a:ext uri="{FF2B5EF4-FFF2-40B4-BE49-F238E27FC236}">
                <a16:creationId xmlns:a16="http://schemas.microsoft.com/office/drawing/2014/main" xmlns="" id="{3B92F7C1-C789-B143-7ED1-7722D7E19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57881" y="4209348"/>
            <a:ext cx="2881430" cy="255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5F6A353-4058-7459-AA3C-5CC68F5EB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114" y="4276399"/>
            <a:ext cx="3088578" cy="24020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FF3D76A-B9B6-047E-9A84-D584935D9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7837" y="4317941"/>
            <a:ext cx="2624162" cy="24127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8B89DD5F-9D4A-CCDA-2064-B54FFDC85B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613237" cy="16060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F80AEE5E-0397-3F1E-B236-70F0661EC7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9743" y="45582"/>
            <a:ext cx="2099948" cy="11759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74C55C6D-02E3-5147-7907-622F8B1611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" y="6036092"/>
            <a:ext cx="848160" cy="71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70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5" name="Rectangle 394">
            <a:extLst>
              <a:ext uri="{FF2B5EF4-FFF2-40B4-BE49-F238E27FC236}">
                <a16:creationId xmlns:a16="http://schemas.microsoft.com/office/drawing/2014/main" xmlns="" id="{0B7ED827-06A5-4778-9BB3-74A28B33DA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9BF2E7-7A85-07A8-B21D-6F18B041B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488" y="1684016"/>
            <a:ext cx="7272193" cy="1196846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Hamis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E02EBD3-1EFC-AC30-2C11-015577176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9179" y="2738467"/>
            <a:ext cx="7028282" cy="4110370"/>
          </a:xfrm>
        </p:spPr>
        <p:txBody>
          <a:bodyPr>
            <a:normAutofit/>
          </a:bodyPr>
          <a:lstStyle/>
          <a:p>
            <a:r>
              <a:rPr lang="en-US" b="1" dirty="0"/>
              <a:t>Admin Pages:</a:t>
            </a:r>
          </a:p>
          <a:p>
            <a:r>
              <a:rPr lang="en-US" dirty="0"/>
              <a:t>Developed the following functionalities:</a:t>
            </a:r>
          </a:p>
          <a:p>
            <a:r>
              <a:rPr lang="en-US" b="1" dirty="0"/>
              <a:t>Profile Page:</a:t>
            </a:r>
            <a:r>
              <a:rPr lang="en-US" dirty="0"/>
              <a:t> Allows admins to view and edit their profiles.</a:t>
            </a:r>
          </a:p>
          <a:p>
            <a:r>
              <a:rPr lang="en-US" b="1" dirty="0"/>
              <a:t>Change Password:</a:t>
            </a:r>
            <a:r>
              <a:rPr lang="en-US" dirty="0"/>
              <a:t> Implemented a secure method for admins to change their passwords.</a:t>
            </a:r>
          </a:p>
        </p:txBody>
      </p:sp>
      <p:grpSp>
        <p:nvGrpSpPr>
          <p:cNvPr id="396" name="Group 395">
            <a:extLst>
              <a:ext uri="{FF2B5EF4-FFF2-40B4-BE49-F238E27FC236}">
                <a16:creationId xmlns:a16="http://schemas.microsoft.com/office/drawing/2014/main" xmlns="" id="{AFD761F7-6777-4411-97B4-B53F39D630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9825528" y="0"/>
            <a:ext cx="1035241" cy="6806581"/>
            <a:chOff x="9825528" y="0"/>
            <a:chExt cx="1035241" cy="6806581"/>
          </a:xfrm>
        </p:grpSpPr>
        <p:sp>
          <p:nvSpPr>
            <p:cNvPr id="281" name="Freeform 6">
              <a:extLst>
                <a:ext uri="{FF2B5EF4-FFF2-40B4-BE49-F238E27FC236}">
                  <a16:creationId xmlns:a16="http://schemas.microsoft.com/office/drawing/2014/main" xmlns="" id="{B9DA5F32-441E-4FF0-BD27-3E1247C50BF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917725" y="3990549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Freeform 8">
              <a:extLst>
                <a:ext uri="{FF2B5EF4-FFF2-40B4-BE49-F238E27FC236}">
                  <a16:creationId xmlns:a16="http://schemas.microsoft.com/office/drawing/2014/main" xmlns="" id="{82B55E12-556E-4BE4-B32A-2CFEB254FAD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698808" y="6667157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3" name="Freeform 43">
              <a:extLst>
                <a:ext uri="{FF2B5EF4-FFF2-40B4-BE49-F238E27FC236}">
                  <a16:creationId xmlns:a16="http://schemas.microsoft.com/office/drawing/2014/main" xmlns="" id="{256F7A25-CD83-4485-85CC-6EA9F5392A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719921" y="745900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Freeform 51">
              <a:extLst>
                <a:ext uri="{FF2B5EF4-FFF2-40B4-BE49-F238E27FC236}">
                  <a16:creationId xmlns:a16="http://schemas.microsoft.com/office/drawing/2014/main" xmlns="" id="{2CF222C4-40C6-4BF6-A89F-97031018EF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757879" y="963611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Freeform 53">
              <a:extLst>
                <a:ext uri="{FF2B5EF4-FFF2-40B4-BE49-F238E27FC236}">
                  <a16:creationId xmlns:a16="http://schemas.microsoft.com/office/drawing/2014/main" xmlns="" id="{D4362B6C-34C5-4CAB-A2F4-86DA6C65FC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745965" y="1202384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Freeform 54">
              <a:extLst>
                <a:ext uri="{FF2B5EF4-FFF2-40B4-BE49-F238E27FC236}">
                  <a16:creationId xmlns:a16="http://schemas.microsoft.com/office/drawing/2014/main" xmlns="" id="{3AB0C378-6909-48FD-BF1B-C92F554CD86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699847" y="451152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Freeform 55">
              <a:extLst>
                <a:ext uri="{FF2B5EF4-FFF2-40B4-BE49-F238E27FC236}">
                  <a16:creationId xmlns:a16="http://schemas.microsoft.com/office/drawing/2014/main" xmlns="" id="{8354E0A2-8C1A-4AD8-AE48-44AABADF00D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745825" y="1411985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Freeform 56">
              <a:extLst>
                <a:ext uri="{FF2B5EF4-FFF2-40B4-BE49-F238E27FC236}">
                  <a16:creationId xmlns:a16="http://schemas.microsoft.com/office/drawing/2014/main" xmlns="" id="{AA1765DE-C74F-4C93-924A-7C68629CAA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745521" y="224202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Freeform 57">
              <a:extLst>
                <a:ext uri="{FF2B5EF4-FFF2-40B4-BE49-F238E27FC236}">
                  <a16:creationId xmlns:a16="http://schemas.microsoft.com/office/drawing/2014/main" xmlns="" id="{CD7357C1-8B58-40BD-814C-4B8D392634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731974" y="1621730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Freeform 59">
              <a:extLst>
                <a:ext uri="{FF2B5EF4-FFF2-40B4-BE49-F238E27FC236}">
                  <a16:creationId xmlns:a16="http://schemas.microsoft.com/office/drawing/2014/main" xmlns="" id="{4C832FED-62E8-465F-B6B7-93189DAC378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711424" y="204083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Freeform 60">
              <a:extLst>
                <a:ext uri="{FF2B5EF4-FFF2-40B4-BE49-F238E27FC236}">
                  <a16:creationId xmlns:a16="http://schemas.microsoft.com/office/drawing/2014/main" xmlns="" id="{D530F845-5D39-4AE5-AE7A-FE7065D491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706655" y="185152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Freeform 61">
              <a:extLst>
                <a:ext uri="{FF2B5EF4-FFF2-40B4-BE49-F238E27FC236}">
                  <a16:creationId xmlns:a16="http://schemas.microsoft.com/office/drawing/2014/main" xmlns="" id="{AB4E28A4-31E9-4EE8-896D-09E24DCC44E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736895" y="1890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Freeform 78">
              <a:extLst>
                <a:ext uri="{FF2B5EF4-FFF2-40B4-BE49-F238E27FC236}">
                  <a16:creationId xmlns:a16="http://schemas.microsoft.com/office/drawing/2014/main" xmlns="" id="{939C8FF2-B081-431D-974C-239E6B39B3A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92190" y="669623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Freeform 79">
              <a:extLst>
                <a:ext uri="{FF2B5EF4-FFF2-40B4-BE49-F238E27FC236}">
                  <a16:creationId xmlns:a16="http://schemas.microsoft.com/office/drawing/2014/main" xmlns="" id="{D2684E68-A22C-4009-A169-F9A9CC2CCD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504562" y="900668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Freeform 80">
              <a:extLst>
                <a:ext uri="{FF2B5EF4-FFF2-40B4-BE49-F238E27FC236}">
                  <a16:creationId xmlns:a16="http://schemas.microsoft.com/office/drawing/2014/main" xmlns="" id="{1EFC3FD2-7435-41A1-BE64-C351B62948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99221" y="1138463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Freeform 81">
              <a:extLst>
                <a:ext uri="{FF2B5EF4-FFF2-40B4-BE49-F238E27FC236}">
                  <a16:creationId xmlns:a16="http://schemas.microsoft.com/office/drawing/2014/main" xmlns="" id="{16F04787-E275-4F27-B83A-4DD4A9F6230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82271" y="2151517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Freeform 82">
              <a:extLst>
                <a:ext uri="{FF2B5EF4-FFF2-40B4-BE49-F238E27FC236}">
                  <a16:creationId xmlns:a16="http://schemas.microsoft.com/office/drawing/2014/main" xmlns="" id="{CDC8FC7E-A8B2-414C-BD37-87EA59D65E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90107" y="1929064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Freeform 83">
              <a:extLst>
                <a:ext uri="{FF2B5EF4-FFF2-40B4-BE49-F238E27FC236}">
                  <a16:creationId xmlns:a16="http://schemas.microsoft.com/office/drawing/2014/main" xmlns="" id="{19A81E5B-A756-41E9-A7D0-A4C1061FF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62664" y="1614276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Freeform 84">
              <a:extLst>
                <a:ext uri="{FF2B5EF4-FFF2-40B4-BE49-F238E27FC236}">
                  <a16:creationId xmlns:a16="http://schemas.microsoft.com/office/drawing/2014/main" xmlns="" id="{E9D34847-16A6-4D2C-BB33-6E6A5140A8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73680" y="465037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Freeform 86">
              <a:extLst>
                <a:ext uri="{FF2B5EF4-FFF2-40B4-BE49-F238E27FC236}">
                  <a16:creationId xmlns:a16="http://schemas.microsoft.com/office/drawing/2014/main" xmlns="" id="{163A87CF-0E11-4DB3-9AF7-B8D54C1CA8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83649" y="119028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Freeform 89">
              <a:extLst>
                <a:ext uri="{FF2B5EF4-FFF2-40B4-BE49-F238E27FC236}">
                  <a16:creationId xmlns:a16="http://schemas.microsoft.com/office/drawing/2014/main" xmlns="" id="{4FAE3EBA-B5F9-48CE-B440-6E6131C0D2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38452" y="1401925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Freeform 90">
              <a:extLst>
                <a:ext uri="{FF2B5EF4-FFF2-40B4-BE49-F238E27FC236}">
                  <a16:creationId xmlns:a16="http://schemas.microsoft.com/office/drawing/2014/main" xmlns="" id="{846F7949-E8C4-417A-943B-5EC36A97D29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516304" y="2024834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Freeform 105">
              <a:extLst>
                <a:ext uri="{FF2B5EF4-FFF2-40B4-BE49-F238E27FC236}">
                  <a16:creationId xmlns:a16="http://schemas.microsoft.com/office/drawing/2014/main" xmlns="" id="{7FB97F80-0785-46C5-8427-CCC35A920DC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229711" y="1930525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Freeform 106">
              <a:extLst>
                <a:ext uri="{FF2B5EF4-FFF2-40B4-BE49-F238E27FC236}">
                  <a16:creationId xmlns:a16="http://schemas.microsoft.com/office/drawing/2014/main" xmlns="" id="{F5D09584-2D86-478D-A8E0-6DBF382B48D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219348" y="537646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Freeform 107">
              <a:extLst>
                <a:ext uri="{FF2B5EF4-FFF2-40B4-BE49-F238E27FC236}">
                  <a16:creationId xmlns:a16="http://schemas.microsoft.com/office/drawing/2014/main" xmlns="" id="{5B91AF54-EBB4-4769-9668-C9BA6491CD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205113" y="2217595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Freeform 108">
              <a:extLst>
                <a:ext uri="{FF2B5EF4-FFF2-40B4-BE49-F238E27FC236}">
                  <a16:creationId xmlns:a16="http://schemas.microsoft.com/office/drawing/2014/main" xmlns="" id="{96B9D741-CEA8-403B-A4B5-04A216C910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217019" y="1147491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" name="Freeform 109">
              <a:extLst>
                <a:ext uri="{FF2B5EF4-FFF2-40B4-BE49-F238E27FC236}">
                  <a16:creationId xmlns:a16="http://schemas.microsoft.com/office/drawing/2014/main" xmlns="" id="{19A59EBB-641E-42A4-9B0B-E9A631BF25E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200216" y="1648816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Freeform 110">
              <a:extLst>
                <a:ext uri="{FF2B5EF4-FFF2-40B4-BE49-F238E27FC236}">
                  <a16:creationId xmlns:a16="http://schemas.microsoft.com/office/drawing/2014/main" xmlns="" id="{5F4A4182-8FB5-49E3-980C-B15A2816147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197072" y="289811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" name="Freeform 111">
              <a:extLst>
                <a:ext uri="{FF2B5EF4-FFF2-40B4-BE49-F238E27FC236}">
                  <a16:creationId xmlns:a16="http://schemas.microsoft.com/office/drawing/2014/main" xmlns="" id="{1F5236E4-CD3B-46CA-B5D0-BBE6A13CA3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198271" y="1377311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Freeform 112">
              <a:extLst>
                <a:ext uri="{FF2B5EF4-FFF2-40B4-BE49-F238E27FC236}">
                  <a16:creationId xmlns:a16="http://schemas.microsoft.com/office/drawing/2014/main" xmlns="" id="{D8A5FB99-806C-4AEB-925D-9ECA438F84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207774" y="858657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" name="Freeform 122">
              <a:extLst>
                <a:ext uri="{FF2B5EF4-FFF2-40B4-BE49-F238E27FC236}">
                  <a16:creationId xmlns:a16="http://schemas.microsoft.com/office/drawing/2014/main" xmlns="" id="{CADFC3F7-1902-456C-8019-97B152DE429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970335" y="1584872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" name="Freeform 123">
              <a:extLst>
                <a:ext uri="{FF2B5EF4-FFF2-40B4-BE49-F238E27FC236}">
                  <a16:creationId xmlns:a16="http://schemas.microsoft.com/office/drawing/2014/main" xmlns="" id="{EBE15DD5-AF5B-4F0B-9225-06F289B31CE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978784" y="162214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" name="Freeform 130">
              <a:extLst>
                <a:ext uri="{FF2B5EF4-FFF2-40B4-BE49-F238E27FC236}">
                  <a16:creationId xmlns:a16="http://schemas.microsoft.com/office/drawing/2014/main" xmlns="" id="{492E969F-6976-4824-91D2-5BEC3D934E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952005" y="451463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" name="Freeform 131">
              <a:extLst>
                <a:ext uri="{FF2B5EF4-FFF2-40B4-BE49-F238E27FC236}">
                  <a16:creationId xmlns:a16="http://schemas.microsoft.com/office/drawing/2014/main" xmlns="" id="{0D1E41CF-7E21-4984-BEB8-8AD0697E70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965823" y="1006450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" name="Freeform 132">
              <a:extLst>
                <a:ext uri="{FF2B5EF4-FFF2-40B4-BE49-F238E27FC236}">
                  <a16:creationId xmlns:a16="http://schemas.microsoft.com/office/drawing/2014/main" xmlns="" id="{A013C174-1882-4BAA-B06A-A786CC13CD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967478" y="188608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" name="Freeform 134">
              <a:extLst>
                <a:ext uri="{FF2B5EF4-FFF2-40B4-BE49-F238E27FC236}">
                  <a16:creationId xmlns:a16="http://schemas.microsoft.com/office/drawing/2014/main" xmlns="" id="{994C9544-5CDA-4925-A26F-289BE3E17D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947626" y="2017978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" name="Freeform 135">
              <a:extLst>
                <a:ext uri="{FF2B5EF4-FFF2-40B4-BE49-F238E27FC236}">
                  <a16:creationId xmlns:a16="http://schemas.microsoft.com/office/drawing/2014/main" xmlns="" id="{B1D04661-88D1-40B7-A974-F4AD836E02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953162" y="776792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" name="Freeform 141">
              <a:extLst>
                <a:ext uri="{FF2B5EF4-FFF2-40B4-BE49-F238E27FC236}">
                  <a16:creationId xmlns:a16="http://schemas.microsoft.com/office/drawing/2014/main" xmlns="" id="{286A2B67-43A6-4EE8-8BC9-E94D65582D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877910" y="1240558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" name="Freeform 32">
              <a:extLst>
                <a:ext uri="{FF2B5EF4-FFF2-40B4-BE49-F238E27FC236}">
                  <a16:creationId xmlns:a16="http://schemas.microsoft.com/office/drawing/2014/main" xmlns="" id="{D1F09EAC-687C-4590-B7BA-F19D782D40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694997" y="3244760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33">
              <a:extLst>
                <a:ext uri="{FF2B5EF4-FFF2-40B4-BE49-F238E27FC236}">
                  <a16:creationId xmlns:a16="http://schemas.microsoft.com/office/drawing/2014/main" xmlns="" id="{166B8C42-33DB-4953-B84B-26C9902D80A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724910" y="4336071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" name="Freeform 34">
              <a:extLst>
                <a:ext uri="{FF2B5EF4-FFF2-40B4-BE49-F238E27FC236}">
                  <a16:creationId xmlns:a16="http://schemas.microsoft.com/office/drawing/2014/main" xmlns="" id="{7FCEC98D-B9B2-4EC3-93B4-F4CD4C3397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728840" y="5333394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" name="Freeform 35">
              <a:extLst>
                <a:ext uri="{FF2B5EF4-FFF2-40B4-BE49-F238E27FC236}">
                  <a16:creationId xmlns:a16="http://schemas.microsoft.com/office/drawing/2014/main" xmlns="" id="{DE16069F-A0C9-4020-B048-7708F88C255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724492" y="454429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" name="Freeform 36">
              <a:extLst>
                <a:ext uri="{FF2B5EF4-FFF2-40B4-BE49-F238E27FC236}">
                  <a16:creationId xmlns:a16="http://schemas.microsoft.com/office/drawing/2014/main" xmlns="" id="{8E9C28C4-8818-494F-82CB-2D229A1C0F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696629" y="5995283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" name="Freeform 37">
              <a:extLst>
                <a:ext uri="{FF2B5EF4-FFF2-40B4-BE49-F238E27FC236}">
                  <a16:creationId xmlns:a16="http://schemas.microsoft.com/office/drawing/2014/main" xmlns="" id="{6FEEA712-47A5-46E3-BD8F-ED8266B2B06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708395" y="3008820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" name="Freeform 38">
              <a:extLst>
                <a:ext uri="{FF2B5EF4-FFF2-40B4-BE49-F238E27FC236}">
                  <a16:creationId xmlns:a16="http://schemas.microsoft.com/office/drawing/2014/main" xmlns="" id="{CD1F26EE-4D5E-4CE0-B49E-CF6DE34CB7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716064" y="4848916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" name="Freeform 39">
              <a:extLst>
                <a:ext uri="{FF2B5EF4-FFF2-40B4-BE49-F238E27FC236}">
                  <a16:creationId xmlns:a16="http://schemas.microsoft.com/office/drawing/2014/main" xmlns="" id="{E9DDE65C-A696-4520-82E9-1CA0159400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708172" y="5090037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" name="Freeform 40">
              <a:extLst>
                <a:ext uri="{FF2B5EF4-FFF2-40B4-BE49-F238E27FC236}">
                  <a16:creationId xmlns:a16="http://schemas.microsoft.com/office/drawing/2014/main" xmlns="" id="{5F26C7C7-C730-4515-B667-64F1063066C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703136" y="254673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" name="Freeform 41">
              <a:extLst>
                <a:ext uri="{FF2B5EF4-FFF2-40B4-BE49-F238E27FC236}">
                  <a16:creationId xmlns:a16="http://schemas.microsoft.com/office/drawing/2014/main" xmlns="" id="{66ED220B-297F-47F8-971D-F4897EEEEE1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696629" y="622729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" name="Freeform 42">
              <a:extLst>
                <a:ext uri="{FF2B5EF4-FFF2-40B4-BE49-F238E27FC236}">
                  <a16:creationId xmlns:a16="http://schemas.microsoft.com/office/drawing/2014/main" xmlns="" id="{A4E4C3B1-AB6F-4057-8950-39EB8980010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684797" y="5545307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" name="Freeform 44">
              <a:extLst>
                <a:ext uri="{FF2B5EF4-FFF2-40B4-BE49-F238E27FC236}">
                  <a16:creationId xmlns:a16="http://schemas.microsoft.com/office/drawing/2014/main" xmlns="" id="{2BAF95B9-8391-40AC-AEC0-A511CAD672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688587" y="4029435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" name="Freeform 45">
              <a:extLst>
                <a:ext uri="{FF2B5EF4-FFF2-40B4-BE49-F238E27FC236}">
                  <a16:creationId xmlns:a16="http://schemas.microsoft.com/office/drawing/2014/main" xmlns="" id="{D60EFED4-DB34-4239-8944-B0D14F437A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666436" y="5785261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5" name="Freeform 46">
              <a:extLst>
                <a:ext uri="{FF2B5EF4-FFF2-40B4-BE49-F238E27FC236}">
                  <a16:creationId xmlns:a16="http://schemas.microsoft.com/office/drawing/2014/main" xmlns="" id="{B8591E5D-CDA5-42C0-8F4A-5CC38C8A84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715495" y="2779357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6" name="Freeform 47">
              <a:extLst>
                <a:ext uri="{FF2B5EF4-FFF2-40B4-BE49-F238E27FC236}">
                  <a16:creationId xmlns:a16="http://schemas.microsoft.com/office/drawing/2014/main" xmlns="" id="{A079FE41-EEAF-462A-8C35-39D80DDA18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673640" y="3798308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7" name="Freeform 48">
              <a:extLst>
                <a:ext uri="{FF2B5EF4-FFF2-40B4-BE49-F238E27FC236}">
                  <a16:creationId xmlns:a16="http://schemas.microsoft.com/office/drawing/2014/main" xmlns="" id="{68090FF6-0596-4841-A45F-1B155203E5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668897" y="348714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8" name="Freeform 49">
              <a:extLst>
                <a:ext uri="{FF2B5EF4-FFF2-40B4-BE49-F238E27FC236}">
                  <a16:creationId xmlns:a16="http://schemas.microsoft.com/office/drawing/2014/main" xmlns="" id="{86247BF4-9C57-46B1-BB77-D5F540162BF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667511" y="645650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9" name="Freeform 62">
              <a:extLst>
                <a:ext uri="{FF2B5EF4-FFF2-40B4-BE49-F238E27FC236}">
                  <a16:creationId xmlns:a16="http://schemas.microsoft.com/office/drawing/2014/main" xmlns="" id="{F332D556-29DB-4E44-8F7C-063EB347E6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59329" y="2899152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" name="Freeform 63">
              <a:extLst>
                <a:ext uri="{FF2B5EF4-FFF2-40B4-BE49-F238E27FC236}">
                  <a16:creationId xmlns:a16="http://schemas.microsoft.com/office/drawing/2014/main" xmlns="" id="{758319A2-D0B6-4BF5-B669-88DC89162D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70687" y="4037765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1" name="Freeform 64">
              <a:extLst>
                <a:ext uri="{FF2B5EF4-FFF2-40B4-BE49-F238E27FC236}">
                  <a16:creationId xmlns:a16="http://schemas.microsoft.com/office/drawing/2014/main" xmlns="" id="{14C02667-B0AA-4C05-B6BA-391896CF26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38638" y="2630844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2" name="Freeform 65">
              <a:extLst>
                <a:ext uri="{FF2B5EF4-FFF2-40B4-BE49-F238E27FC236}">
                  <a16:creationId xmlns:a16="http://schemas.microsoft.com/office/drawing/2014/main" xmlns="" id="{2889EE1A-9D5D-45B8-B417-4133FA11E58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39269" y="3774859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3" name="Freeform 66">
              <a:extLst>
                <a:ext uri="{FF2B5EF4-FFF2-40B4-BE49-F238E27FC236}">
                  <a16:creationId xmlns:a16="http://schemas.microsoft.com/office/drawing/2014/main" xmlns="" id="{F2D0D1A1-8171-4B42-A500-72D9E19BAB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27051" y="5321295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" name="Freeform 67">
              <a:extLst>
                <a:ext uri="{FF2B5EF4-FFF2-40B4-BE49-F238E27FC236}">
                  <a16:creationId xmlns:a16="http://schemas.microsoft.com/office/drawing/2014/main" xmlns="" id="{2ADFDA6E-AF21-41CB-B5CB-DB8DE61BAD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07231" y="4537317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5" name="Freeform 68">
              <a:extLst>
                <a:ext uri="{FF2B5EF4-FFF2-40B4-BE49-F238E27FC236}">
                  <a16:creationId xmlns:a16="http://schemas.microsoft.com/office/drawing/2014/main" xmlns="" id="{A49DD268-8370-4010-9468-C1774B5EB4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34619" y="3194577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6" name="Freeform 69">
              <a:extLst>
                <a:ext uri="{FF2B5EF4-FFF2-40B4-BE49-F238E27FC236}">
                  <a16:creationId xmlns:a16="http://schemas.microsoft.com/office/drawing/2014/main" xmlns="" id="{A6BA4408-8438-412E-935B-ADB6C8C3A20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13876" y="5603540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7" name="Freeform 70">
              <a:extLst>
                <a:ext uri="{FF2B5EF4-FFF2-40B4-BE49-F238E27FC236}">
                  <a16:creationId xmlns:a16="http://schemas.microsoft.com/office/drawing/2014/main" xmlns="" id="{CB8123D6-FA26-402B-BD82-22349793EE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378089" y="6195284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8" name="Freeform 71">
              <a:extLst>
                <a:ext uri="{FF2B5EF4-FFF2-40B4-BE49-F238E27FC236}">
                  <a16:creationId xmlns:a16="http://schemas.microsoft.com/office/drawing/2014/main" xmlns="" id="{1E29DEC4-6855-4B07-8158-E0CDC215D75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25419" y="5082890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9" name="Freeform 72">
              <a:extLst>
                <a:ext uri="{FF2B5EF4-FFF2-40B4-BE49-F238E27FC236}">
                  <a16:creationId xmlns:a16="http://schemas.microsoft.com/office/drawing/2014/main" xmlns="" id="{31CCEC18-278B-4011-892E-F6FAEF5317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22156" y="4856031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0" name="Freeform 73">
              <a:extLst>
                <a:ext uri="{FF2B5EF4-FFF2-40B4-BE49-F238E27FC236}">
                  <a16:creationId xmlns:a16="http://schemas.microsoft.com/office/drawing/2014/main" xmlns="" id="{F6D77A26-FD3D-4881-AA8E-9856FF880B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27029" y="4356396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1" name="Freeform 74">
              <a:extLst>
                <a:ext uri="{FF2B5EF4-FFF2-40B4-BE49-F238E27FC236}">
                  <a16:creationId xmlns:a16="http://schemas.microsoft.com/office/drawing/2014/main" xmlns="" id="{03C26757-7F33-4D04-9F11-6126CB164F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394981" y="593668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2" name="Freeform 75">
              <a:extLst>
                <a:ext uri="{FF2B5EF4-FFF2-40B4-BE49-F238E27FC236}">
                  <a16:creationId xmlns:a16="http://schemas.microsoft.com/office/drawing/2014/main" xmlns="" id="{22F47D76-374A-4885-A868-EC1D8459C9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89990" y="2391076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3" name="Freeform 77">
              <a:extLst>
                <a:ext uri="{FF2B5EF4-FFF2-40B4-BE49-F238E27FC236}">
                  <a16:creationId xmlns:a16="http://schemas.microsoft.com/office/drawing/2014/main" xmlns="" id="{95496E6A-3CAC-4D9F-A83D-F1F48FC54D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08510" y="3460281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4" name="Freeform 85">
              <a:extLst>
                <a:ext uri="{FF2B5EF4-FFF2-40B4-BE49-F238E27FC236}">
                  <a16:creationId xmlns:a16="http://schemas.microsoft.com/office/drawing/2014/main" xmlns="" id="{76B6D267-81BF-4255-88B2-7D0E4EBD1F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381495" y="6383178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" name="Freeform 87">
              <a:extLst>
                <a:ext uri="{FF2B5EF4-FFF2-40B4-BE49-F238E27FC236}">
                  <a16:creationId xmlns:a16="http://schemas.microsoft.com/office/drawing/2014/main" xmlns="" id="{8CE0D314-080F-44BC-9ADD-A8A7DE6BF4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228785" y="6637841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6" name="Freeform 88">
              <a:extLst>
                <a:ext uri="{FF2B5EF4-FFF2-40B4-BE49-F238E27FC236}">
                  <a16:creationId xmlns:a16="http://schemas.microsoft.com/office/drawing/2014/main" xmlns="" id="{F8E92A16-4881-4473-AC69-C166035CD6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69535" y="5652628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7" name="Freeform 91">
              <a:extLst>
                <a:ext uri="{FF2B5EF4-FFF2-40B4-BE49-F238E27FC236}">
                  <a16:creationId xmlns:a16="http://schemas.microsoft.com/office/drawing/2014/main" xmlns="" id="{62D7687D-4066-4553-BF12-A9C795F08E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208531" y="2712664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8" name="Freeform 92">
              <a:extLst>
                <a:ext uri="{FF2B5EF4-FFF2-40B4-BE49-F238E27FC236}">
                  <a16:creationId xmlns:a16="http://schemas.microsoft.com/office/drawing/2014/main" xmlns="" id="{DDCFA5FE-CF8C-4C1C-8D9C-70F35CC673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187571" y="2369087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93">
              <a:extLst>
                <a:ext uri="{FF2B5EF4-FFF2-40B4-BE49-F238E27FC236}">
                  <a16:creationId xmlns:a16="http://schemas.microsoft.com/office/drawing/2014/main" xmlns="" id="{204B3D68-6F0E-4A96-86D1-B5F8F111FA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197073" y="3233855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94">
              <a:extLst>
                <a:ext uri="{FF2B5EF4-FFF2-40B4-BE49-F238E27FC236}">
                  <a16:creationId xmlns:a16="http://schemas.microsoft.com/office/drawing/2014/main" xmlns="" id="{084C5731-91A6-496F-9548-3DCCEBE2E6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152179" y="5316034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95">
              <a:extLst>
                <a:ext uri="{FF2B5EF4-FFF2-40B4-BE49-F238E27FC236}">
                  <a16:creationId xmlns:a16="http://schemas.microsoft.com/office/drawing/2014/main" xmlns="" id="{FE3BD174-1241-487A-B766-F185C91ED0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170530" y="3004442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96">
              <a:extLst>
                <a:ext uri="{FF2B5EF4-FFF2-40B4-BE49-F238E27FC236}">
                  <a16:creationId xmlns:a16="http://schemas.microsoft.com/office/drawing/2014/main" xmlns="" id="{425C3516-9448-413F-B79F-A3F0DF40F2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135165" y="3474784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97">
              <a:extLst>
                <a:ext uri="{FF2B5EF4-FFF2-40B4-BE49-F238E27FC236}">
                  <a16:creationId xmlns:a16="http://schemas.microsoft.com/office/drawing/2014/main" xmlns="" id="{3138C269-8051-40EC-A198-4F2273FE2F7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105228" y="4732858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98">
              <a:extLst>
                <a:ext uri="{FF2B5EF4-FFF2-40B4-BE49-F238E27FC236}">
                  <a16:creationId xmlns:a16="http://schemas.microsoft.com/office/drawing/2014/main" xmlns="" id="{848EF47E-7D9D-4D4A-9B73-6E17C2CB54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147713" y="4214399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99">
              <a:extLst>
                <a:ext uri="{FF2B5EF4-FFF2-40B4-BE49-F238E27FC236}">
                  <a16:creationId xmlns:a16="http://schemas.microsoft.com/office/drawing/2014/main" xmlns="" id="{1C61FB66-2D60-4D4C-A1BF-9744AE0B63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090608" y="4422257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100">
              <a:extLst>
                <a:ext uri="{FF2B5EF4-FFF2-40B4-BE49-F238E27FC236}">
                  <a16:creationId xmlns:a16="http://schemas.microsoft.com/office/drawing/2014/main" xmlns="" id="{E6EAD8D7-FBA1-4834-9764-1367D9F805D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150117" y="3842840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101">
              <a:extLst>
                <a:ext uri="{FF2B5EF4-FFF2-40B4-BE49-F238E27FC236}">
                  <a16:creationId xmlns:a16="http://schemas.microsoft.com/office/drawing/2014/main" xmlns="" id="{71296158-84E3-4492-9150-79623068E6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144834" y="5051046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102">
              <a:extLst>
                <a:ext uri="{FF2B5EF4-FFF2-40B4-BE49-F238E27FC236}">
                  <a16:creationId xmlns:a16="http://schemas.microsoft.com/office/drawing/2014/main" xmlns="" id="{31129331-5553-4388-9937-8792501E20D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141013" y="5611431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103">
              <a:extLst>
                <a:ext uri="{FF2B5EF4-FFF2-40B4-BE49-F238E27FC236}">
                  <a16:creationId xmlns:a16="http://schemas.microsoft.com/office/drawing/2014/main" xmlns="" id="{C9DFAB41-3F0E-4550-88DE-C06FB92F53E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123921" y="588185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104">
              <a:extLst>
                <a:ext uri="{FF2B5EF4-FFF2-40B4-BE49-F238E27FC236}">
                  <a16:creationId xmlns:a16="http://schemas.microsoft.com/office/drawing/2014/main" xmlns="" id="{C2223DDE-CBD0-4D59-8D06-D890DA22FD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239381" y="2412766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113">
              <a:extLst>
                <a:ext uri="{FF2B5EF4-FFF2-40B4-BE49-F238E27FC236}">
                  <a16:creationId xmlns:a16="http://schemas.microsoft.com/office/drawing/2014/main" xmlns="" id="{16B1104F-6002-46E2-A5B5-A8889A8296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190722" y="4800684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Freeform 114">
              <a:extLst>
                <a:ext uri="{FF2B5EF4-FFF2-40B4-BE49-F238E27FC236}">
                  <a16:creationId xmlns:a16="http://schemas.microsoft.com/office/drawing/2014/main" xmlns="" id="{113FE43A-9CEC-4336-80A4-9B831685C35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194126" y="3566999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Freeform 115">
              <a:extLst>
                <a:ext uri="{FF2B5EF4-FFF2-40B4-BE49-F238E27FC236}">
                  <a16:creationId xmlns:a16="http://schemas.microsoft.com/office/drawing/2014/main" xmlns="" id="{1E1616A1-6065-48FE-B064-D90F8D2376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188413" y="4229853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Freeform 117">
              <a:extLst>
                <a:ext uri="{FF2B5EF4-FFF2-40B4-BE49-F238E27FC236}">
                  <a16:creationId xmlns:a16="http://schemas.microsoft.com/office/drawing/2014/main" xmlns="" id="{9110BCA3-393F-4451-A6DB-28527A8403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175730" y="5925532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Freeform 118">
              <a:extLst>
                <a:ext uri="{FF2B5EF4-FFF2-40B4-BE49-F238E27FC236}">
                  <a16:creationId xmlns:a16="http://schemas.microsoft.com/office/drawing/2014/main" xmlns="" id="{98C969C8-6813-4B30-94C0-92A6352AF7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065146" y="6503219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Freeform 119">
              <a:extLst>
                <a:ext uri="{FF2B5EF4-FFF2-40B4-BE49-F238E27FC236}">
                  <a16:creationId xmlns:a16="http://schemas.microsoft.com/office/drawing/2014/main" xmlns="" id="{8B87FEBE-6321-4201-AA13-6DB436A707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051820" y="6234844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Freeform 120">
              <a:extLst>
                <a:ext uri="{FF2B5EF4-FFF2-40B4-BE49-F238E27FC236}">
                  <a16:creationId xmlns:a16="http://schemas.microsoft.com/office/drawing/2014/main" xmlns="" id="{2A7B496C-EDA0-4AA1-BB34-99497A67C1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919055" y="3807565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Freeform 121">
              <a:extLst>
                <a:ext uri="{FF2B5EF4-FFF2-40B4-BE49-F238E27FC236}">
                  <a16:creationId xmlns:a16="http://schemas.microsoft.com/office/drawing/2014/main" xmlns="" id="{7F6AA747-2CD0-439D-9310-AC3A8745B2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897346" y="3585023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Freeform 125">
              <a:extLst>
                <a:ext uri="{FF2B5EF4-FFF2-40B4-BE49-F238E27FC236}">
                  <a16:creationId xmlns:a16="http://schemas.microsoft.com/office/drawing/2014/main" xmlns="" id="{E81C5B06-BA25-4C2E-97E6-8B0F4B9CD8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889442" y="2383202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" name="Freeform 126">
              <a:extLst>
                <a:ext uri="{FF2B5EF4-FFF2-40B4-BE49-F238E27FC236}">
                  <a16:creationId xmlns:a16="http://schemas.microsoft.com/office/drawing/2014/main" xmlns="" id="{81B0637C-EBB8-46F2-A27A-669D1764CD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867676" y="3235184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Freeform 127">
              <a:extLst>
                <a:ext uri="{FF2B5EF4-FFF2-40B4-BE49-F238E27FC236}">
                  <a16:creationId xmlns:a16="http://schemas.microsoft.com/office/drawing/2014/main" xmlns="" id="{9F7410FA-1E1E-4A68-81B6-AF68345FCCB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874766" y="4202879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Freeform 128">
              <a:extLst>
                <a:ext uri="{FF2B5EF4-FFF2-40B4-BE49-F238E27FC236}">
                  <a16:creationId xmlns:a16="http://schemas.microsoft.com/office/drawing/2014/main" xmlns="" id="{3055A548-A3DA-41D0-8B0C-7FCB86CEF7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875012" y="2727375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Freeform 129">
              <a:extLst>
                <a:ext uri="{FF2B5EF4-FFF2-40B4-BE49-F238E27FC236}">
                  <a16:creationId xmlns:a16="http://schemas.microsoft.com/office/drawing/2014/main" xmlns="" id="{0BD5CE8C-FCB4-427B-A521-899BCF5DE6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851089" y="4668085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Freeform 133">
              <a:extLst>
                <a:ext uri="{FF2B5EF4-FFF2-40B4-BE49-F238E27FC236}">
                  <a16:creationId xmlns:a16="http://schemas.microsoft.com/office/drawing/2014/main" xmlns="" id="{4241BFFA-8150-4F1C-8493-137285AC73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851917" y="4474072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Freeform 136">
              <a:extLst>
                <a:ext uri="{FF2B5EF4-FFF2-40B4-BE49-F238E27FC236}">
                  <a16:creationId xmlns:a16="http://schemas.microsoft.com/office/drawing/2014/main" xmlns="" id="{3FE03BB5-740F-4073-9A30-1C9E2FB4DA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860056" y="5583548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Freeform 137">
              <a:extLst>
                <a:ext uri="{FF2B5EF4-FFF2-40B4-BE49-F238E27FC236}">
                  <a16:creationId xmlns:a16="http://schemas.microsoft.com/office/drawing/2014/main" xmlns="" id="{07737927-7843-4B68-8AB4-41C9A81BEB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844551" y="5233678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Freeform 138">
              <a:extLst>
                <a:ext uri="{FF2B5EF4-FFF2-40B4-BE49-F238E27FC236}">
                  <a16:creationId xmlns:a16="http://schemas.microsoft.com/office/drawing/2014/main" xmlns="" id="{ACB63925-978C-41E7-8AE7-5CF21A9BD11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854320" y="4983592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Freeform 139">
              <a:extLst>
                <a:ext uri="{FF2B5EF4-FFF2-40B4-BE49-F238E27FC236}">
                  <a16:creationId xmlns:a16="http://schemas.microsoft.com/office/drawing/2014/main" xmlns="" id="{F32A717A-4A68-42BF-B19C-3D7D400A0F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837066" y="6507706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Freeform 140">
              <a:extLst>
                <a:ext uri="{FF2B5EF4-FFF2-40B4-BE49-F238E27FC236}">
                  <a16:creationId xmlns:a16="http://schemas.microsoft.com/office/drawing/2014/main" xmlns="" id="{619463DB-5683-412F-A391-8B56BC5F89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826213" y="2964311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Freeform 142">
              <a:extLst>
                <a:ext uri="{FF2B5EF4-FFF2-40B4-BE49-F238E27FC236}">
                  <a16:creationId xmlns:a16="http://schemas.microsoft.com/office/drawing/2014/main" xmlns="" id="{1CB5791F-F99A-4212-A04D-D95CB98FAC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911479" y="4713255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Freeform 143">
              <a:extLst>
                <a:ext uri="{FF2B5EF4-FFF2-40B4-BE49-F238E27FC236}">
                  <a16:creationId xmlns:a16="http://schemas.microsoft.com/office/drawing/2014/main" xmlns="" id="{12275D75-5075-47CF-8863-9241B26E85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812972" y="5762941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Freeform 144">
              <a:extLst>
                <a:ext uri="{FF2B5EF4-FFF2-40B4-BE49-F238E27FC236}">
                  <a16:creationId xmlns:a16="http://schemas.microsoft.com/office/drawing/2014/main" xmlns="" id="{5B1CE04E-B8B6-4296-ACEC-17DC7466628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799925" y="6035520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Freeform 145">
              <a:extLst>
                <a:ext uri="{FF2B5EF4-FFF2-40B4-BE49-F238E27FC236}">
                  <a16:creationId xmlns:a16="http://schemas.microsoft.com/office/drawing/2014/main" xmlns="" id="{534FFFB3-64D4-4E7B-B198-561B2BCA74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816235" y="624718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Freeform 8">
              <a:extLst>
                <a:ext uri="{FF2B5EF4-FFF2-40B4-BE49-F238E27FC236}">
                  <a16:creationId xmlns:a16="http://schemas.microsoft.com/office/drawing/2014/main" xmlns="" id="{E4802D95-AAB3-4CB9-83BD-47E8146EF3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842778" y="669694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Freeform 8">
              <a:extLst>
                <a:ext uri="{FF2B5EF4-FFF2-40B4-BE49-F238E27FC236}">
                  <a16:creationId xmlns:a16="http://schemas.microsoft.com/office/drawing/2014/main" xmlns="" id="{F60BFEFF-9CD1-41F2-97DB-22863966B5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232829" y="4568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Freeform 8">
              <a:extLst>
                <a:ext uri="{FF2B5EF4-FFF2-40B4-BE49-F238E27FC236}">
                  <a16:creationId xmlns:a16="http://schemas.microsoft.com/office/drawing/2014/main" xmlns="" id="{1D864002-6B1E-4D9D-A472-E13AE399C98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919431" y="340063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4" name="Freeform 41">
              <a:extLst>
                <a:ext uri="{FF2B5EF4-FFF2-40B4-BE49-F238E27FC236}">
                  <a16:creationId xmlns:a16="http://schemas.microsoft.com/office/drawing/2014/main" xmlns="" id="{79D590C5-FAFA-487A-BF0C-96B76F0AE7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42845" y="665557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159999F-9920-F7B7-669D-4417AFE45E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26" r="1411" b="5"/>
          <a:stretch/>
        </p:blipFill>
        <p:spPr>
          <a:xfrm>
            <a:off x="8995782" y="1355771"/>
            <a:ext cx="2504218" cy="1915404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86FD36D6-2DC0-2E31-48D9-F41F4F7749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054" r="17054" b="-1"/>
          <a:stretch/>
        </p:blipFill>
        <p:spPr>
          <a:xfrm>
            <a:off x="8995790" y="3589377"/>
            <a:ext cx="2504203" cy="19154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371E7F3-932F-BB91-ED78-E41840AC8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1608678" cy="16015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EBCD78E-E60B-988A-2C33-C9F1F60E9D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1274" y="32861"/>
            <a:ext cx="2516815" cy="11922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1D5F3FAA-006B-7445-7292-AAD9D4D07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909112"/>
            <a:ext cx="999179" cy="84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34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xmlns="" id="{97C4728D-3F6E-48CA-972C-88E8ED67CD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CEC8F8-E175-3801-B239-F09A9D609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64546"/>
            <a:ext cx="4919844" cy="2594659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Hamis</a:t>
            </a:r>
            <a:endParaRPr lang="en-US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A05A1CE-DC33-E8A1-9F1E-15C02227E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63" y="159489"/>
            <a:ext cx="6399538" cy="3036150"/>
          </a:xfrm>
        </p:spPr>
        <p:txBody>
          <a:bodyPr anchor="ctr">
            <a:normAutofit lnSpcReduction="10000"/>
          </a:bodyPr>
          <a:lstStyle/>
          <a:p>
            <a:endParaRPr lang="en-US" b="1" dirty="0"/>
          </a:p>
          <a:p>
            <a:r>
              <a:rPr lang="en-US" b="1" dirty="0"/>
              <a:t>Orders:</a:t>
            </a:r>
            <a:r>
              <a:rPr lang="en-US" dirty="0"/>
              <a:t> Created a section for viewing and managing customer orders.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Carousels:</a:t>
            </a:r>
            <a:r>
              <a:rPr lang="en-US" dirty="0"/>
              <a:t> Designed and integrated the carousel management interface.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D3F9EEB3-66A3-420E-A64E-59E924B059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2160" y="3526086"/>
            <a:ext cx="12157773" cy="494218"/>
            <a:chOff x="18956" y="5952517"/>
            <a:chExt cx="12157773" cy="494218"/>
          </a:xfrm>
          <a:solidFill>
            <a:schemeClr val="bg2">
              <a:lumMod val="90000"/>
            </a:schemeClr>
          </a:solidFill>
        </p:grpSpPr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xmlns="" id="{1C5E55AE-968E-44A9-904F-FBB1F7AEBB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637219" y="6356157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xmlns="" id="{DB374C89-2692-4999-AB5C-DCFB672C667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139192" y="6359421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xmlns="" id="{94CD2B6C-BEE0-41E8-B006-B32F1580FF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384660" y="6368396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xmlns="" id="{A8FA34E9-86EC-43A8-A213-B8B052F939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653573" y="630801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xmlns="" id="{D5F9BA39-3234-440D-8C42-3AD72AA861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8956" y="595659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xmlns="" id="{CDB8E157-3DE4-4D28-A99A-8836B53F48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709370" y="6291575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xmlns="" id="{6D29DD76-F79D-4E3B-AB2D-B5E6182518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452381" y="6295774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xmlns="" id="{03DFB89F-B3CC-495B-A9CF-A3BE5C228F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883090" y="6322699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xmlns="" id="{B1F972CD-D1BA-4050-A9B7-C0CDA401B9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404559" y="6308010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xmlns="" id="{B228BA25-3CDA-4BD5-B30E-D1DE499906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937280" y="6282192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xmlns="" id="{137133E8-6F47-4E06-B393-82CD1AD85FD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194538" y="62900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xmlns="" id="{59C12AFA-987A-428A-B9F9-78873439DA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742191" y="6338204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" name="Freeform 43">
              <a:extLst>
                <a:ext uri="{FF2B5EF4-FFF2-40B4-BE49-F238E27FC236}">
                  <a16:creationId xmlns:a16="http://schemas.microsoft.com/office/drawing/2014/main" xmlns="" id="{03F1E7FD-4B30-42D6-BD0B-6E9DAA96B8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902106" y="604352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" name="Freeform 51">
              <a:extLst>
                <a:ext uri="{FF2B5EF4-FFF2-40B4-BE49-F238E27FC236}">
                  <a16:creationId xmlns:a16="http://schemas.microsoft.com/office/drawing/2014/main" xmlns="" id="{33293F8E-2BB2-41CB-82DC-5A29EC8780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710297" y="6035458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" name="Freeform 52">
              <a:extLst>
                <a:ext uri="{FF2B5EF4-FFF2-40B4-BE49-F238E27FC236}">
                  <a16:creationId xmlns:a16="http://schemas.microsoft.com/office/drawing/2014/main" xmlns="" id="{6C1D3706-D58A-4C15-A2C1-0AA7F4AE059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277444" y="6038724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" name="Freeform 53">
              <a:extLst>
                <a:ext uri="{FF2B5EF4-FFF2-40B4-BE49-F238E27FC236}">
                  <a16:creationId xmlns:a16="http://schemas.microsoft.com/office/drawing/2014/main" xmlns="" id="{B9E9AE67-CA3A-4941-AD47-EC10FA7584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471034" y="603546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" name="Freeform 54">
              <a:extLst>
                <a:ext uri="{FF2B5EF4-FFF2-40B4-BE49-F238E27FC236}">
                  <a16:creationId xmlns:a16="http://schemas.microsoft.com/office/drawing/2014/main" xmlns="" id="{ECDE3E4B-4AF0-483F-8A7B-B8D8E07311A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094009" y="6011795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9" name="Freeform 55">
              <a:extLst>
                <a:ext uri="{FF2B5EF4-FFF2-40B4-BE49-F238E27FC236}">
                  <a16:creationId xmlns:a16="http://schemas.microsoft.com/office/drawing/2014/main" xmlns="" id="{85E3C395-94B3-4DEF-8BA7-B1E16579C1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264556" y="604198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0" name="Freeform 56">
              <a:extLst>
                <a:ext uri="{FF2B5EF4-FFF2-40B4-BE49-F238E27FC236}">
                  <a16:creationId xmlns:a16="http://schemas.microsoft.com/office/drawing/2014/main" xmlns="" id="{4FB23F9E-1B0A-41D0-8402-A47D06F829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392340" y="5985586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1" name="Freeform 57">
              <a:extLst>
                <a:ext uri="{FF2B5EF4-FFF2-40B4-BE49-F238E27FC236}">
                  <a16:creationId xmlns:a16="http://schemas.microsoft.com/office/drawing/2014/main" xmlns="" id="{C34A3A65-A705-4EE3-B935-310D371E66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037697" y="6020771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2" name="Freeform 59">
              <a:extLst>
                <a:ext uri="{FF2B5EF4-FFF2-40B4-BE49-F238E27FC236}">
                  <a16:creationId xmlns:a16="http://schemas.microsoft.com/office/drawing/2014/main" xmlns="" id="{300D7597-AF81-4B39-BE74-CCB2B488F2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473186" y="605207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3" name="Freeform 60">
              <a:extLst>
                <a:ext uri="{FF2B5EF4-FFF2-40B4-BE49-F238E27FC236}">
                  <a16:creationId xmlns:a16="http://schemas.microsoft.com/office/drawing/2014/main" xmlns="" id="{47AB73D2-00F4-44CB-882B-3B4DBDBD9E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825017" y="600281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4" name="Freeform 61">
              <a:extLst>
                <a:ext uri="{FF2B5EF4-FFF2-40B4-BE49-F238E27FC236}">
                  <a16:creationId xmlns:a16="http://schemas.microsoft.com/office/drawing/2014/main" xmlns="" id="{078F9731-DE81-4B5B-B95E-123AD9EB6B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572460" y="595712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xmlns="" id="{C86B1039-2BE7-49A5-BC7C-A93C84213A0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908414" y="6286792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xmlns="" id="{1377250E-CABA-48B6-854C-0D0564E3CC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634353" y="62661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xmlns="" id="{3087B335-EC34-4A75-981F-E408EC6AC6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177783" y="6246129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xmlns="" id="{B1D07171-3787-46FE-BA56-781EE797BE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982245" y="624294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xmlns="" id="{9334055F-8026-47FE-B41A-260F96BE67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268040" y="6282192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xmlns="" id="{E114471C-87A8-4460-9585-0C2349F2BA9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510851" y="6246285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1" name="Freeform 12">
              <a:extLst>
                <a:ext uri="{FF2B5EF4-FFF2-40B4-BE49-F238E27FC236}">
                  <a16:creationId xmlns:a16="http://schemas.microsoft.com/office/drawing/2014/main" xmlns="" id="{F644869B-5F10-430C-B65E-A034F593FB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028371" y="6264238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2" name="Freeform 13">
              <a:extLst>
                <a:ext uri="{FF2B5EF4-FFF2-40B4-BE49-F238E27FC236}">
                  <a16:creationId xmlns:a16="http://schemas.microsoft.com/office/drawing/2014/main" xmlns="" id="{DB75CD5C-73E7-4CB7-AB8B-E0412C4D3C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656011" y="6301648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3" name="Freeform 14">
              <a:extLst>
                <a:ext uri="{FF2B5EF4-FFF2-40B4-BE49-F238E27FC236}">
                  <a16:creationId xmlns:a16="http://schemas.microsoft.com/office/drawing/2014/main" xmlns="" id="{8D631646-040F-41B9-9480-F515064083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333279" y="6267101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xmlns="" id="{EEB845C2-4B09-4FE8-B5F4-C23B6A265D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773156" y="6239757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5" name="Freeform 17">
              <a:extLst>
                <a:ext uri="{FF2B5EF4-FFF2-40B4-BE49-F238E27FC236}">
                  <a16:creationId xmlns:a16="http://schemas.microsoft.com/office/drawing/2014/main" xmlns="" id="{742E436D-7F4C-4598-8D99-B3585D6A91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398709" y="6264239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xmlns="" id="{EE095710-343C-4C57-A2DA-54DF7A297E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47787" y="6218542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xmlns="" id="{435D43DF-C9DB-46FF-8E9A-3B0CD1F003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90115" y="6200589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8" name="Freeform 29">
              <a:extLst>
                <a:ext uri="{FF2B5EF4-FFF2-40B4-BE49-F238E27FC236}">
                  <a16:creationId xmlns:a16="http://schemas.microsoft.com/office/drawing/2014/main" xmlns="" id="{FA2D58E7-8FBC-492F-B4EA-89FE959252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11181" y="6179372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9" name="Freeform 31">
              <a:extLst>
                <a:ext uri="{FF2B5EF4-FFF2-40B4-BE49-F238E27FC236}">
                  <a16:creationId xmlns:a16="http://schemas.microsoft.com/office/drawing/2014/main" xmlns="" id="{E3706FBE-6FE9-42F5-A864-79CE5429F7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43201" y="624134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0" name="Freeform 32">
              <a:extLst>
                <a:ext uri="{FF2B5EF4-FFF2-40B4-BE49-F238E27FC236}">
                  <a16:creationId xmlns:a16="http://schemas.microsoft.com/office/drawing/2014/main" xmlns="" id="{84921CD7-E178-40E7-9ADB-3595E115A4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406775" y="597944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1" name="Freeform 33">
              <a:extLst>
                <a:ext uri="{FF2B5EF4-FFF2-40B4-BE49-F238E27FC236}">
                  <a16:creationId xmlns:a16="http://schemas.microsoft.com/office/drawing/2014/main" xmlns="" id="{266678FE-C978-46E2-AD98-7588C9C47CA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327423" y="6028408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" name="Freeform 34">
              <a:extLst>
                <a:ext uri="{FF2B5EF4-FFF2-40B4-BE49-F238E27FC236}">
                  <a16:creationId xmlns:a16="http://schemas.microsoft.com/office/drawing/2014/main" xmlns="" id="{43E154CE-D54B-4A93-AAD4-BD90BBB333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334031" y="6019431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3" name="Freeform 35">
              <a:extLst>
                <a:ext uri="{FF2B5EF4-FFF2-40B4-BE49-F238E27FC236}">
                  <a16:creationId xmlns:a16="http://schemas.microsoft.com/office/drawing/2014/main" xmlns="" id="{053FE408-AECE-4A7C-83F8-B6AA4DE36B9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124491" y="601290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4" name="Freeform 36">
              <a:extLst>
                <a:ext uri="{FF2B5EF4-FFF2-40B4-BE49-F238E27FC236}">
                  <a16:creationId xmlns:a16="http://schemas.microsoft.com/office/drawing/2014/main" xmlns="" id="{2B259E79-129E-44F1-971D-ECCAF78970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57884" y="598271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" name="Freeform 37">
              <a:extLst>
                <a:ext uri="{FF2B5EF4-FFF2-40B4-BE49-F238E27FC236}">
                  <a16:creationId xmlns:a16="http://schemas.microsoft.com/office/drawing/2014/main" xmlns="" id="{FCA6AD43-1AF7-406D-9CFF-F20C9A7E32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649584" y="5970470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6" name="Freeform 38">
              <a:extLst>
                <a:ext uri="{FF2B5EF4-FFF2-40B4-BE49-F238E27FC236}">
                  <a16:creationId xmlns:a16="http://schemas.microsoft.com/office/drawing/2014/main" xmlns="" id="{51749352-9521-462D-A1AC-8CDD7EF56C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829398" y="601045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7" name="Freeform 39">
              <a:extLst>
                <a:ext uri="{FF2B5EF4-FFF2-40B4-BE49-F238E27FC236}">
                  <a16:creationId xmlns:a16="http://schemas.microsoft.com/office/drawing/2014/main" xmlns="" id="{9727B78F-D41C-4308-AB96-29D6F731D7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580384" y="599821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8" name="Freeform 40">
              <a:extLst>
                <a:ext uri="{FF2B5EF4-FFF2-40B4-BE49-F238E27FC236}">
                  <a16:creationId xmlns:a16="http://schemas.microsoft.com/office/drawing/2014/main" xmlns="" id="{85214156-6933-4397-8534-0246957B1A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121911" y="5994951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9" name="Freeform 41">
              <a:extLst>
                <a:ext uri="{FF2B5EF4-FFF2-40B4-BE49-F238E27FC236}">
                  <a16:creationId xmlns:a16="http://schemas.microsoft.com/office/drawing/2014/main" xmlns="" id="{21A3DB53-7411-4B98-A86C-8282EBFD68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38116" y="59949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0" name="Freeform 42">
              <a:extLst>
                <a:ext uri="{FF2B5EF4-FFF2-40B4-BE49-F238E27FC236}">
                  <a16:creationId xmlns:a16="http://schemas.microsoft.com/office/drawing/2014/main" xmlns="" id="{B0EFAE9F-76B4-4CFD-9361-0BCCEC1AD0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10716" y="5973734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1" name="Freeform 44">
              <a:extLst>
                <a:ext uri="{FF2B5EF4-FFF2-40B4-BE49-F238E27FC236}">
                  <a16:creationId xmlns:a16="http://schemas.microsoft.com/office/drawing/2014/main" xmlns="" id="{5538CE03-C750-46BF-B360-DF7BB71B20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639354" y="597699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2" name="Freeform 45">
              <a:extLst>
                <a:ext uri="{FF2B5EF4-FFF2-40B4-BE49-F238E27FC236}">
                  <a16:creationId xmlns:a16="http://schemas.microsoft.com/office/drawing/2014/main" xmlns="" id="{8B046D98-F7A9-435B-A0A4-AD3A0C1475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67906" y="595251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3" name="Freeform 46">
              <a:extLst>
                <a:ext uri="{FF2B5EF4-FFF2-40B4-BE49-F238E27FC236}">
                  <a16:creationId xmlns:a16="http://schemas.microsoft.com/office/drawing/2014/main" xmlns="" id="{98B3822C-42B2-40C1-858A-54E90652E7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895937" y="6000664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4" name="Freeform 47">
              <a:extLst>
                <a:ext uri="{FF2B5EF4-FFF2-40B4-BE49-F238E27FC236}">
                  <a16:creationId xmlns:a16="http://schemas.microsoft.com/office/drawing/2014/main" xmlns="" id="{55450B71-C625-4EB9-9864-3355A4C6CF0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865326" y="5973733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5" name="Freeform 48">
              <a:extLst>
                <a:ext uri="{FF2B5EF4-FFF2-40B4-BE49-F238E27FC236}">
                  <a16:creationId xmlns:a16="http://schemas.microsoft.com/office/drawing/2014/main" xmlns="" id="{944EDC4D-EBE6-4BF6-A6BB-390FE350C4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115444" y="599274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6" name="Freeform 49">
              <a:extLst>
                <a:ext uri="{FF2B5EF4-FFF2-40B4-BE49-F238E27FC236}">
                  <a16:creationId xmlns:a16="http://schemas.microsoft.com/office/drawing/2014/main" xmlns="" id="{2CAFB0FA-BFE1-44DC-BF56-7AD5F5742D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15687" y="5955781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xmlns="" id="{D1CB3DD5-76B9-4C04-8ED7-0C477E18E1D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683670" y="601943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8" name="Freeform 106">
              <a:extLst>
                <a:ext uri="{FF2B5EF4-FFF2-40B4-BE49-F238E27FC236}">
                  <a16:creationId xmlns:a16="http://schemas.microsoft.com/office/drawing/2014/main" xmlns="" id="{8A2636BD-06F8-4014-AA60-7CDF91D023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9451" y="620454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9" name="Freeform 19">
              <a:extLst>
                <a:ext uri="{FF2B5EF4-FFF2-40B4-BE49-F238E27FC236}">
                  <a16:creationId xmlns:a16="http://schemas.microsoft.com/office/drawing/2014/main" xmlns="" id="{E6E34756-6E56-4046-BF59-7C13FD1545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397390" y="6351960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0" name="Freeform 20">
              <a:extLst>
                <a:ext uri="{FF2B5EF4-FFF2-40B4-BE49-F238E27FC236}">
                  <a16:creationId xmlns:a16="http://schemas.microsoft.com/office/drawing/2014/main" xmlns="" id="{E792C738-97E9-41FA-B1EB-D1BB43762D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140401" y="6356159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1" name="Freeform 26">
              <a:extLst>
                <a:ext uri="{FF2B5EF4-FFF2-40B4-BE49-F238E27FC236}">
                  <a16:creationId xmlns:a16="http://schemas.microsoft.com/office/drawing/2014/main" xmlns="" id="{F04A909F-9AC2-4F2C-83C8-D71E971587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2049121" y="6351959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2" name="Freeform 27">
              <a:extLst>
                <a:ext uri="{FF2B5EF4-FFF2-40B4-BE49-F238E27FC236}">
                  <a16:creationId xmlns:a16="http://schemas.microsoft.com/office/drawing/2014/main" xmlns="" id="{B317509A-BAC8-4AB4-80F9-0F2A1D5932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625300" y="634257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3" name="Freeform 28">
              <a:extLst>
                <a:ext uri="{FF2B5EF4-FFF2-40B4-BE49-F238E27FC236}">
                  <a16:creationId xmlns:a16="http://schemas.microsoft.com/office/drawing/2014/main" xmlns="" id="{D51DB773-4624-4C00-A115-C319C26B4E6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851300" y="63519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4" name="Freeform 55">
              <a:extLst>
                <a:ext uri="{FF2B5EF4-FFF2-40B4-BE49-F238E27FC236}">
                  <a16:creationId xmlns:a16="http://schemas.microsoft.com/office/drawing/2014/main" xmlns="" id="{3720ECAC-1BB4-4857-9ED5-4544909F18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988188" y="608391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5" name="Freeform 56">
              <a:extLst>
                <a:ext uri="{FF2B5EF4-FFF2-40B4-BE49-F238E27FC236}">
                  <a16:creationId xmlns:a16="http://schemas.microsoft.com/office/drawing/2014/main" xmlns="" id="{6C08EC86-7F12-471C-A6B7-64656E38E7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080360" y="604597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6" name="Freeform 57">
              <a:extLst>
                <a:ext uri="{FF2B5EF4-FFF2-40B4-BE49-F238E27FC236}">
                  <a16:creationId xmlns:a16="http://schemas.microsoft.com/office/drawing/2014/main" xmlns="" id="{5F248C59-B737-43BE-AAAC-8DC0ED65F1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725717" y="608115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7" name="Freeform 60">
              <a:extLst>
                <a:ext uri="{FF2B5EF4-FFF2-40B4-BE49-F238E27FC236}">
                  <a16:creationId xmlns:a16="http://schemas.microsoft.com/office/drawing/2014/main" xmlns="" id="{2ABF7701-2E76-4F0A-9A36-2219B20513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513037" y="606320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8" name="Freeform 61">
              <a:extLst>
                <a:ext uri="{FF2B5EF4-FFF2-40B4-BE49-F238E27FC236}">
                  <a16:creationId xmlns:a16="http://schemas.microsoft.com/office/drawing/2014/main" xmlns="" id="{AC87AFE9-F2D9-40A6-84D3-A182099162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260480" y="6017506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47809F09-3858-450D-BC6F-E024CB1F03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596434" y="6347177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xmlns="" id="{D1A10886-1719-49E5-9CB3-78F1AF62C1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310592" y="63458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1" name="Freeform 7">
              <a:extLst>
                <a:ext uri="{FF2B5EF4-FFF2-40B4-BE49-F238E27FC236}">
                  <a16:creationId xmlns:a16="http://schemas.microsoft.com/office/drawing/2014/main" xmlns="" id="{0005FC75-46F0-4370-AD7D-60FADFBF28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865803" y="6306514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2" name="Freeform 8">
              <a:extLst>
                <a:ext uri="{FF2B5EF4-FFF2-40B4-BE49-F238E27FC236}">
                  <a16:creationId xmlns:a16="http://schemas.microsoft.com/office/drawing/2014/main" xmlns="" id="{D43A217C-ADE1-4352-8374-D2F63A045D4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670714" y="63393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3" name="Freeform 9">
              <a:extLst>
                <a:ext uri="{FF2B5EF4-FFF2-40B4-BE49-F238E27FC236}">
                  <a16:creationId xmlns:a16="http://schemas.microsoft.com/office/drawing/2014/main" xmlns="" id="{73271B96-481B-4D4B-8020-FD23A6112E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956060" y="6342577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4" name="Freeform 11">
              <a:extLst>
                <a:ext uri="{FF2B5EF4-FFF2-40B4-BE49-F238E27FC236}">
                  <a16:creationId xmlns:a16="http://schemas.microsoft.com/office/drawing/2014/main" xmlns="" id="{1715F100-FFBE-44CB-BEFE-69A320831A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198871" y="6306670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5" name="Freeform 12">
              <a:extLst>
                <a:ext uri="{FF2B5EF4-FFF2-40B4-BE49-F238E27FC236}">
                  <a16:creationId xmlns:a16="http://schemas.microsoft.com/office/drawing/2014/main" xmlns="" id="{7FF8BB3C-BA51-4118-B634-78FFB0A071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716391" y="6324623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6" name="Freeform 13">
              <a:extLst>
                <a:ext uri="{FF2B5EF4-FFF2-40B4-BE49-F238E27FC236}">
                  <a16:creationId xmlns:a16="http://schemas.microsoft.com/office/drawing/2014/main" xmlns="" id="{05B15B3F-281F-4C02-A2F4-FA23926806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344031" y="6362033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7" name="Freeform 14">
              <a:extLst>
                <a:ext uri="{FF2B5EF4-FFF2-40B4-BE49-F238E27FC236}">
                  <a16:creationId xmlns:a16="http://schemas.microsoft.com/office/drawing/2014/main" xmlns="" id="{1EE4DFBA-3007-4545-86FC-BFF40F2180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070859" y="6318096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8" name="Freeform 16">
              <a:extLst>
                <a:ext uri="{FF2B5EF4-FFF2-40B4-BE49-F238E27FC236}">
                  <a16:creationId xmlns:a16="http://schemas.microsoft.com/office/drawing/2014/main" xmlns="" id="{4659B484-0A04-412F-AB13-5D88A14028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461176" y="6300142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9" name="Freeform 17">
              <a:extLst>
                <a:ext uri="{FF2B5EF4-FFF2-40B4-BE49-F238E27FC236}">
                  <a16:creationId xmlns:a16="http://schemas.microsoft.com/office/drawing/2014/main" xmlns="" id="{5B1DC8DB-05E1-4C47-8DA7-FCBCC98329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039205" y="6341355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0" name="Freeform 21">
              <a:extLst>
                <a:ext uri="{FF2B5EF4-FFF2-40B4-BE49-F238E27FC236}">
                  <a16:creationId xmlns:a16="http://schemas.microsoft.com/office/drawing/2014/main" xmlns="" id="{661C4D4C-63EE-4DE2-8F1D-C37CE81005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730057" y="6318096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1" name="Freeform 25">
              <a:extLst>
                <a:ext uri="{FF2B5EF4-FFF2-40B4-BE49-F238E27FC236}">
                  <a16:creationId xmlns:a16="http://schemas.microsoft.com/office/drawing/2014/main" xmlns="" id="{DA2A9883-3B43-4BD2-A982-F8EC8E618AE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930591" y="630912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2" name="Freeform 29">
              <a:extLst>
                <a:ext uri="{FF2B5EF4-FFF2-40B4-BE49-F238E27FC236}">
                  <a16:creationId xmlns:a16="http://schemas.microsoft.com/office/drawing/2014/main" xmlns="" id="{34F01463-4A42-4A84-8FDF-980ECA968E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497041" y="6299934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3" name="Freeform 31">
              <a:extLst>
                <a:ext uri="{FF2B5EF4-FFF2-40B4-BE49-F238E27FC236}">
                  <a16:creationId xmlns:a16="http://schemas.microsoft.com/office/drawing/2014/main" xmlns="" id="{43374FB7-D6C1-47F0-AE6B-B457F1F04F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207517" y="633698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4" name="Freeform 32">
              <a:extLst>
                <a:ext uri="{FF2B5EF4-FFF2-40B4-BE49-F238E27FC236}">
                  <a16:creationId xmlns:a16="http://schemas.microsoft.com/office/drawing/2014/main" xmlns="" id="{F959B7FA-CF96-42D6-AF17-47CA59E131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094795" y="6039831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5" name="Freeform 33">
              <a:extLst>
                <a:ext uri="{FF2B5EF4-FFF2-40B4-BE49-F238E27FC236}">
                  <a16:creationId xmlns:a16="http://schemas.microsoft.com/office/drawing/2014/main" xmlns="" id="{34E7952E-A796-4789-B63B-FE3FB84BBE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015443" y="60887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6" name="Freeform 34">
              <a:extLst>
                <a:ext uri="{FF2B5EF4-FFF2-40B4-BE49-F238E27FC236}">
                  <a16:creationId xmlns:a16="http://schemas.microsoft.com/office/drawing/2014/main" xmlns="" id="{DC6B682A-7F18-4534-B017-6EA3920E9D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022051" y="607981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7" name="Freeform 35">
              <a:extLst>
                <a:ext uri="{FF2B5EF4-FFF2-40B4-BE49-F238E27FC236}">
                  <a16:creationId xmlns:a16="http://schemas.microsoft.com/office/drawing/2014/main" xmlns="" id="{5A5AADAC-FC83-4603-8262-FE05CF876C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806684" y="6076799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8" name="Freeform 36">
              <a:extLst>
                <a:ext uri="{FF2B5EF4-FFF2-40B4-BE49-F238E27FC236}">
                  <a16:creationId xmlns:a16="http://schemas.microsoft.com/office/drawing/2014/main" xmlns="" id="{A40BB3FF-1819-463F-9ED5-678DD36A18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345904" y="60430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9" name="Freeform 37">
              <a:extLst>
                <a:ext uri="{FF2B5EF4-FFF2-40B4-BE49-F238E27FC236}">
                  <a16:creationId xmlns:a16="http://schemas.microsoft.com/office/drawing/2014/main" xmlns="" id="{C3D1CB09-5A13-4985-9007-E9193CB4FA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337604" y="6030855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0" name="Freeform 38">
              <a:extLst>
                <a:ext uri="{FF2B5EF4-FFF2-40B4-BE49-F238E27FC236}">
                  <a16:creationId xmlns:a16="http://schemas.microsoft.com/office/drawing/2014/main" xmlns="" id="{4AD15446-400C-4764-9711-ED6C260CB9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517418" y="6070840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1" name="Freeform 39">
              <a:extLst>
                <a:ext uri="{FF2B5EF4-FFF2-40B4-BE49-F238E27FC236}">
                  <a16:creationId xmlns:a16="http://schemas.microsoft.com/office/drawing/2014/main" xmlns="" id="{7346885B-0B6A-4308-8417-5E64EF91C4C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268404" y="6058600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2" name="Freeform 40">
              <a:extLst>
                <a:ext uri="{FF2B5EF4-FFF2-40B4-BE49-F238E27FC236}">
                  <a16:creationId xmlns:a16="http://schemas.microsoft.com/office/drawing/2014/main" xmlns="" id="{39828447-CDC5-4139-A980-11BDF06568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809931" y="605533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" name="Freeform 41">
              <a:extLst>
                <a:ext uri="{FF2B5EF4-FFF2-40B4-BE49-F238E27FC236}">
                  <a16:creationId xmlns:a16="http://schemas.microsoft.com/office/drawing/2014/main" xmlns="" id="{6306A8CE-49A8-49F1-9D58-CAA83F48FCF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126136" y="6055335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4" name="Freeform 42">
              <a:extLst>
                <a:ext uri="{FF2B5EF4-FFF2-40B4-BE49-F238E27FC236}">
                  <a16:creationId xmlns:a16="http://schemas.microsoft.com/office/drawing/2014/main" xmlns="" id="{0089AFBB-A423-4095-B741-FF0EF5960E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798736" y="60341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xmlns="" id="{E1FA246E-D492-4B67-95A6-BFEA3542C2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327374" y="60373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6" name="Freeform 45">
              <a:extLst>
                <a:ext uri="{FF2B5EF4-FFF2-40B4-BE49-F238E27FC236}">
                  <a16:creationId xmlns:a16="http://schemas.microsoft.com/office/drawing/2014/main" xmlns="" id="{C8FE3844-FD2C-4E67-9F4A-8044AB06F86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555926" y="601290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xmlns="" id="{94919BD6-F9B5-4F68-9BDC-E3204DF307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583957" y="606104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xmlns="" id="{BAA6492F-ED70-4AD7-AE6B-F6B4F1D8943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553346" y="6034118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xmlns="" id="{EAF9590C-0617-4830-B538-B17097A93A7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804575" y="6052072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xmlns="" id="{A89A86C5-B40D-46EF-9A70-B6A43BAC37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903707" y="601616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D727A65-67EB-E40F-660A-4DF296812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859" y="4183110"/>
            <a:ext cx="2743882" cy="22307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636C595-E15C-C60C-9A57-536301CE9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017" y="4202279"/>
            <a:ext cx="2567112" cy="22115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D0E7E2F-9004-9B77-2E7B-D85D5E475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223" y="4129084"/>
            <a:ext cx="2581247" cy="22198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8828E72-6BD8-8858-4A12-8A326F91F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8611" y="4098073"/>
            <a:ext cx="2743882" cy="22198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BEC2A49-CE16-F278-2B17-7829F3EBB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0"/>
            <a:ext cx="1447612" cy="14411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777F634-B492-4610-F110-099B5FB987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4399" y="106508"/>
            <a:ext cx="2516815" cy="10624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D6433301-D83A-C330-3CFA-E3EBC59F22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" y="5987657"/>
            <a:ext cx="905764" cy="76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82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xmlns="" id="{0B7ED827-06A5-4778-9BB3-74A28B33DA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A4C188-1B53-BA4F-72C8-109059B32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163" y="2002810"/>
            <a:ext cx="7272193" cy="1196846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Hamis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xmlns="" id="{4FC379C2-C0C0-3421-0442-EEA16067DF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20805" y="2667702"/>
            <a:ext cx="7028282" cy="41103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b="1" dirty="0"/>
              <a:t>Users Pages:</a:t>
            </a: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Login: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Implemented user authentication.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Register: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Created user registration features. 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AFD761F7-6777-4411-97B4-B53F39D630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9825528" y="0"/>
            <a:ext cx="1035241" cy="6806581"/>
            <a:chOff x="9825528" y="0"/>
            <a:chExt cx="1035241" cy="6806581"/>
          </a:xfrm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xmlns="" id="{B9DA5F32-441E-4FF0-BD27-3E1247C50BF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917725" y="3990549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8">
              <a:extLst>
                <a:ext uri="{FF2B5EF4-FFF2-40B4-BE49-F238E27FC236}">
                  <a16:creationId xmlns:a16="http://schemas.microsoft.com/office/drawing/2014/main" xmlns="" id="{82B55E12-556E-4BE4-B32A-2CFEB254FAD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698808" y="6667157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43">
              <a:extLst>
                <a:ext uri="{FF2B5EF4-FFF2-40B4-BE49-F238E27FC236}">
                  <a16:creationId xmlns:a16="http://schemas.microsoft.com/office/drawing/2014/main" xmlns="" id="{256F7A25-CD83-4485-85CC-6EA9F5392A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719921" y="745900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51">
              <a:extLst>
                <a:ext uri="{FF2B5EF4-FFF2-40B4-BE49-F238E27FC236}">
                  <a16:creationId xmlns:a16="http://schemas.microsoft.com/office/drawing/2014/main" xmlns="" id="{2CF222C4-40C6-4BF6-A89F-97031018EF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757879" y="963611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53">
              <a:extLst>
                <a:ext uri="{FF2B5EF4-FFF2-40B4-BE49-F238E27FC236}">
                  <a16:creationId xmlns:a16="http://schemas.microsoft.com/office/drawing/2014/main" xmlns="" id="{D4362B6C-34C5-4CAB-A2F4-86DA6C65FC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745965" y="1202384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54">
              <a:extLst>
                <a:ext uri="{FF2B5EF4-FFF2-40B4-BE49-F238E27FC236}">
                  <a16:creationId xmlns:a16="http://schemas.microsoft.com/office/drawing/2014/main" xmlns="" id="{3AB0C378-6909-48FD-BF1B-C92F554CD86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699847" y="451152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55">
              <a:extLst>
                <a:ext uri="{FF2B5EF4-FFF2-40B4-BE49-F238E27FC236}">
                  <a16:creationId xmlns:a16="http://schemas.microsoft.com/office/drawing/2014/main" xmlns="" id="{8354E0A2-8C1A-4AD8-AE48-44AABADF00D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745825" y="1411985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56">
              <a:extLst>
                <a:ext uri="{FF2B5EF4-FFF2-40B4-BE49-F238E27FC236}">
                  <a16:creationId xmlns:a16="http://schemas.microsoft.com/office/drawing/2014/main" xmlns="" id="{AA1765DE-C74F-4C93-924A-7C68629CAA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745521" y="224202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57">
              <a:extLst>
                <a:ext uri="{FF2B5EF4-FFF2-40B4-BE49-F238E27FC236}">
                  <a16:creationId xmlns:a16="http://schemas.microsoft.com/office/drawing/2014/main" xmlns="" id="{CD7357C1-8B58-40BD-814C-4B8D392634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731974" y="1621730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59">
              <a:extLst>
                <a:ext uri="{FF2B5EF4-FFF2-40B4-BE49-F238E27FC236}">
                  <a16:creationId xmlns:a16="http://schemas.microsoft.com/office/drawing/2014/main" xmlns="" id="{4C832FED-62E8-465F-B6B7-93189DAC378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711424" y="204083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60">
              <a:extLst>
                <a:ext uri="{FF2B5EF4-FFF2-40B4-BE49-F238E27FC236}">
                  <a16:creationId xmlns:a16="http://schemas.microsoft.com/office/drawing/2014/main" xmlns="" id="{D530F845-5D39-4AE5-AE7A-FE7065D491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706655" y="185152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61">
              <a:extLst>
                <a:ext uri="{FF2B5EF4-FFF2-40B4-BE49-F238E27FC236}">
                  <a16:creationId xmlns:a16="http://schemas.microsoft.com/office/drawing/2014/main" xmlns="" id="{AB4E28A4-31E9-4EE8-896D-09E24DCC44E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736895" y="1890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78">
              <a:extLst>
                <a:ext uri="{FF2B5EF4-FFF2-40B4-BE49-F238E27FC236}">
                  <a16:creationId xmlns:a16="http://schemas.microsoft.com/office/drawing/2014/main" xmlns="" id="{939C8FF2-B081-431D-974C-239E6B39B3A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92190" y="669623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79">
              <a:extLst>
                <a:ext uri="{FF2B5EF4-FFF2-40B4-BE49-F238E27FC236}">
                  <a16:creationId xmlns:a16="http://schemas.microsoft.com/office/drawing/2014/main" xmlns="" id="{D2684E68-A22C-4009-A169-F9A9CC2CCD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504562" y="900668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80">
              <a:extLst>
                <a:ext uri="{FF2B5EF4-FFF2-40B4-BE49-F238E27FC236}">
                  <a16:creationId xmlns:a16="http://schemas.microsoft.com/office/drawing/2014/main" xmlns="" id="{1EFC3FD2-7435-41A1-BE64-C351B62948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99221" y="1138463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81">
              <a:extLst>
                <a:ext uri="{FF2B5EF4-FFF2-40B4-BE49-F238E27FC236}">
                  <a16:creationId xmlns:a16="http://schemas.microsoft.com/office/drawing/2014/main" xmlns="" id="{16F04787-E275-4F27-B83A-4DD4A9F6230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82271" y="2151517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82">
              <a:extLst>
                <a:ext uri="{FF2B5EF4-FFF2-40B4-BE49-F238E27FC236}">
                  <a16:creationId xmlns:a16="http://schemas.microsoft.com/office/drawing/2014/main" xmlns="" id="{CDC8FC7E-A8B2-414C-BD37-87EA59D65E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90107" y="1929064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83">
              <a:extLst>
                <a:ext uri="{FF2B5EF4-FFF2-40B4-BE49-F238E27FC236}">
                  <a16:creationId xmlns:a16="http://schemas.microsoft.com/office/drawing/2014/main" xmlns="" id="{19A81E5B-A756-41E9-A7D0-A4C1061FF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62664" y="1614276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84">
              <a:extLst>
                <a:ext uri="{FF2B5EF4-FFF2-40B4-BE49-F238E27FC236}">
                  <a16:creationId xmlns:a16="http://schemas.microsoft.com/office/drawing/2014/main" xmlns="" id="{E9D34847-16A6-4D2C-BB33-6E6A5140A8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73680" y="465037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86">
              <a:extLst>
                <a:ext uri="{FF2B5EF4-FFF2-40B4-BE49-F238E27FC236}">
                  <a16:creationId xmlns:a16="http://schemas.microsoft.com/office/drawing/2014/main" xmlns="" id="{163A87CF-0E11-4DB3-9AF7-B8D54C1CA8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83649" y="119028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89">
              <a:extLst>
                <a:ext uri="{FF2B5EF4-FFF2-40B4-BE49-F238E27FC236}">
                  <a16:creationId xmlns:a16="http://schemas.microsoft.com/office/drawing/2014/main" xmlns="" id="{4FAE3EBA-B5F9-48CE-B440-6E6131C0D2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38452" y="1401925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90">
              <a:extLst>
                <a:ext uri="{FF2B5EF4-FFF2-40B4-BE49-F238E27FC236}">
                  <a16:creationId xmlns:a16="http://schemas.microsoft.com/office/drawing/2014/main" xmlns="" id="{846F7949-E8C4-417A-943B-5EC36A97D29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516304" y="2024834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05">
              <a:extLst>
                <a:ext uri="{FF2B5EF4-FFF2-40B4-BE49-F238E27FC236}">
                  <a16:creationId xmlns:a16="http://schemas.microsoft.com/office/drawing/2014/main" xmlns="" id="{7FB97F80-0785-46C5-8427-CCC35A920DC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229711" y="1930525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06">
              <a:extLst>
                <a:ext uri="{FF2B5EF4-FFF2-40B4-BE49-F238E27FC236}">
                  <a16:creationId xmlns:a16="http://schemas.microsoft.com/office/drawing/2014/main" xmlns="" id="{F5D09584-2D86-478D-A8E0-6DBF382B48D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219348" y="537646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07">
              <a:extLst>
                <a:ext uri="{FF2B5EF4-FFF2-40B4-BE49-F238E27FC236}">
                  <a16:creationId xmlns:a16="http://schemas.microsoft.com/office/drawing/2014/main" xmlns="" id="{5B91AF54-EBB4-4769-9668-C9BA6491CD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205113" y="2217595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08">
              <a:extLst>
                <a:ext uri="{FF2B5EF4-FFF2-40B4-BE49-F238E27FC236}">
                  <a16:creationId xmlns:a16="http://schemas.microsoft.com/office/drawing/2014/main" xmlns="" id="{96B9D741-CEA8-403B-A4B5-04A216C910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217019" y="1147491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09">
              <a:extLst>
                <a:ext uri="{FF2B5EF4-FFF2-40B4-BE49-F238E27FC236}">
                  <a16:creationId xmlns:a16="http://schemas.microsoft.com/office/drawing/2014/main" xmlns="" id="{19A59EBB-641E-42A4-9B0B-E9A631BF25E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200216" y="1648816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10">
              <a:extLst>
                <a:ext uri="{FF2B5EF4-FFF2-40B4-BE49-F238E27FC236}">
                  <a16:creationId xmlns:a16="http://schemas.microsoft.com/office/drawing/2014/main" xmlns="" id="{5F4A4182-8FB5-49E3-980C-B15A2816147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197072" y="289811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11">
              <a:extLst>
                <a:ext uri="{FF2B5EF4-FFF2-40B4-BE49-F238E27FC236}">
                  <a16:creationId xmlns:a16="http://schemas.microsoft.com/office/drawing/2014/main" xmlns="" id="{1F5236E4-CD3B-46CA-B5D0-BBE6A13CA3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198271" y="1377311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12">
              <a:extLst>
                <a:ext uri="{FF2B5EF4-FFF2-40B4-BE49-F238E27FC236}">
                  <a16:creationId xmlns:a16="http://schemas.microsoft.com/office/drawing/2014/main" xmlns="" id="{D8A5FB99-806C-4AEB-925D-9ECA438F84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207774" y="858657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22">
              <a:extLst>
                <a:ext uri="{FF2B5EF4-FFF2-40B4-BE49-F238E27FC236}">
                  <a16:creationId xmlns:a16="http://schemas.microsoft.com/office/drawing/2014/main" xmlns="" id="{CADFC3F7-1902-456C-8019-97B152DE429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970335" y="1584872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23">
              <a:extLst>
                <a:ext uri="{FF2B5EF4-FFF2-40B4-BE49-F238E27FC236}">
                  <a16:creationId xmlns:a16="http://schemas.microsoft.com/office/drawing/2014/main" xmlns="" id="{EBE15DD5-AF5B-4F0B-9225-06F289B31CE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978784" y="162214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30">
              <a:extLst>
                <a:ext uri="{FF2B5EF4-FFF2-40B4-BE49-F238E27FC236}">
                  <a16:creationId xmlns:a16="http://schemas.microsoft.com/office/drawing/2014/main" xmlns="" id="{492E969F-6976-4824-91D2-5BEC3D934E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952005" y="451463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31">
              <a:extLst>
                <a:ext uri="{FF2B5EF4-FFF2-40B4-BE49-F238E27FC236}">
                  <a16:creationId xmlns:a16="http://schemas.microsoft.com/office/drawing/2014/main" xmlns="" id="{0D1E41CF-7E21-4984-BEB8-8AD0697E70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965823" y="1006450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32">
              <a:extLst>
                <a:ext uri="{FF2B5EF4-FFF2-40B4-BE49-F238E27FC236}">
                  <a16:creationId xmlns:a16="http://schemas.microsoft.com/office/drawing/2014/main" xmlns="" id="{A013C174-1882-4BAA-B06A-A786CC13CD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967478" y="188608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34">
              <a:extLst>
                <a:ext uri="{FF2B5EF4-FFF2-40B4-BE49-F238E27FC236}">
                  <a16:creationId xmlns:a16="http://schemas.microsoft.com/office/drawing/2014/main" xmlns="" id="{994C9544-5CDA-4925-A26F-289BE3E17D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947626" y="2017978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35">
              <a:extLst>
                <a:ext uri="{FF2B5EF4-FFF2-40B4-BE49-F238E27FC236}">
                  <a16:creationId xmlns:a16="http://schemas.microsoft.com/office/drawing/2014/main" xmlns="" id="{B1D04661-88D1-40B7-A974-F4AD836E02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953162" y="776792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41">
              <a:extLst>
                <a:ext uri="{FF2B5EF4-FFF2-40B4-BE49-F238E27FC236}">
                  <a16:creationId xmlns:a16="http://schemas.microsoft.com/office/drawing/2014/main" xmlns="" id="{286A2B67-43A6-4EE8-8BC9-E94D65582D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877910" y="1240558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32">
              <a:extLst>
                <a:ext uri="{FF2B5EF4-FFF2-40B4-BE49-F238E27FC236}">
                  <a16:creationId xmlns:a16="http://schemas.microsoft.com/office/drawing/2014/main" xmlns="" id="{D1F09EAC-687C-4590-B7BA-F19D782D40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694997" y="3244760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xmlns="" id="{166B8C42-33DB-4953-B84B-26C9902D80A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724910" y="4336071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34">
              <a:extLst>
                <a:ext uri="{FF2B5EF4-FFF2-40B4-BE49-F238E27FC236}">
                  <a16:creationId xmlns:a16="http://schemas.microsoft.com/office/drawing/2014/main" xmlns="" id="{7FCEC98D-B9B2-4EC3-93B4-F4CD4C3397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728840" y="5333394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35">
              <a:extLst>
                <a:ext uri="{FF2B5EF4-FFF2-40B4-BE49-F238E27FC236}">
                  <a16:creationId xmlns:a16="http://schemas.microsoft.com/office/drawing/2014/main" xmlns="" id="{DE16069F-A0C9-4020-B048-7708F88C255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724492" y="454429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36">
              <a:extLst>
                <a:ext uri="{FF2B5EF4-FFF2-40B4-BE49-F238E27FC236}">
                  <a16:creationId xmlns:a16="http://schemas.microsoft.com/office/drawing/2014/main" xmlns="" id="{8E9C28C4-8818-494F-82CB-2D229A1C0F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696629" y="5995283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37">
              <a:extLst>
                <a:ext uri="{FF2B5EF4-FFF2-40B4-BE49-F238E27FC236}">
                  <a16:creationId xmlns:a16="http://schemas.microsoft.com/office/drawing/2014/main" xmlns="" id="{6FEEA712-47A5-46E3-BD8F-ED8266B2B06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708395" y="3008820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38">
              <a:extLst>
                <a:ext uri="{FF2B5EF4-FFF2-40B4-BE49-F238E27FC236}">
                  <a16:creationId xmlns:a16="http://schemas.microsoft.com/office/drawing/2014/main" xmlns="" id="{CD1F26EE-4D5E-4CE0-B49E-CF6DE34CB7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716064" y="4848916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39">
              <a:extLst>
                <a:ext uri="{FF2B5EF4-FFF2-40B4-BE49-F238E27FC236}">
                  <a16:creationId xmlns:a16="http://schemas.microsoft.com/office/drawing/2014/main" xmlns="" id="{E9DDE65C-A696-4520-82E9-1CA0159400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708172" y="5090037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40">
              <a:extLst>
                <a:ext uri="{FF2B5EF4-FFF2-40B4-BE49-F238E27FC236}">
                  <a16:creationId xmlns:a16="http://schemas.microsoft.com/office/drawing/2014/main" xmlns="" id="{5F26C7C7-C730-4515-B667-64F1063066C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703136" y="254673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41">
              <a:extLst>
                <a:ext uri="{FF2B5EF4-FFF2-40B4-BE49-F238E27FC236}">
                  <a16:creationId xmlns:a16="http://schemas.microsoft.com/office/drawing/2014/main" xmlns="" id="{66ED220B-297F-47F8-971D-F4897EEEEE1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696629" y="622729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42">
              <a:extLst>
                <a:ext uri="{FF2B5EF4-FFF2-40B4-BE49-F238E27FC236}">
                  <a16:creationId xmlns:a16="http://schemas.microsoft.com/office/drawing/2014/main" xmlns="" id="{A4E4C3B1-AB6F-4057-8950-39EB8980010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684797" y="5545307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44">
              <a:extLst>
                <a:ext uri="{FF2B5EF4-FFF2-40B4-BE49-F238E27FC236}">
                  <a16:creationId xmlns:a16="http://schemas.microsoft.com/office/drawing/2014/main" xmlns="" id="{2BAF95B9-8391-40AC-AEC0-A511CAD672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688587" y="4029435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45">
              <a:extLst>
                <a:ext uri="{FF2B5EF4-FFF2-40B4-BE49-F238E27FC236}">
                  <a16:creationId xmlns:a16="http://schemas.microsoft.com/office/drawing/2014/main" xmlns="" id="{D60EFED4-DB34-4239-8944-B0D14F437A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666436" y="5785261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46">
              <a:extLst>
                <a:ext uri="{FF2B5EF4-FFF2-40B4-BE49-F238E27FC236}">
                  <a16:creationId xmlns:a16="http://schemas.microsoft.com/office/drawing/2014/main" xmlns="" id="{B8591E5D-CDA5-42C0-8F4A-5CC38C8A84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715495" y="2779357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47">
              <a:extLst>
                <a:ext uri="{FF2B5EF4-FFF2-40B4-BE49-F238E27FC236}">
                  <a16:creationId xmlns:a16="http://schemas.microsoft.com/office/drawing/2014/main" xmlns="" id="{A079FE41-EEAF-462A-8C35-39D80DDA18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673640" y="3798308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48">
              <a:extLst>
                <a:ext uri="{FF2B5EF4-FFF2-40B4-BE49-F238E27FC236}">
                  <a16:creationId xmlns:a16="http://schemas.microsoft.com/office/drawing/2014/main" xmlns="" id="{68090FF6-0596-4841-A45F-1B155203E5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668897" y="348714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49">
              <a:extLst>
                <a:ext uri="{FF2B5EF4-FFF2-40B4-BE49-F238E27FC236}">
                  <a16:creationId xmlns:a16="http://schemas.microsoft.com/office/drawing/2014/main" xmlns="" id="{86247BF4-9C57-46B1-BB77-D5F540162BF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667511" y="645650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>
              <a:extLst>
                <a:ext uri="{FF2B5EF4-FFF2-40B4-BE49-F238E27FC236}">
                  <a16:creationId xmlns:a16="http://schemas.microsoft.com/office/drawing/2014/main" xmlns="" id="{F332D556-29DB-4E44-8F7C-063EB347E6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59329" y="2899152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>
              <a:extLst>
                <a:ext uri="{FF2B5EF4-FFF2-40B4-BE49-F238E27FC236}">
                  <a16:creationId xmlns:a16="http://schemas.microsoft.com/office/drawing/2014/main" xmlns="" id="{758319A2-D0B6-4BF5-B669-88DC89162D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70687" y="4037765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>
              <a:extLst>
                <a:ext uri="{FF2B5EF4-FFF2-40B4-BE49-F238E27FC236}">
                  <a16:creationId xmlns:a16="http://schemas.microsoft.com/office/drawing/2014/main" xmlns="" id="{14C02667-B0AA-4C05-B6BA-391896CF26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38638" y="2630844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>
              <a:extLst>
                <a:ext uri="{FF2B5EF4-FFF2-40B4-BE49-F238E27FC236}">
                  <a16:creationId xmlns:a16="http://schemas.microsoft.com/office/drawing/2014/main" xmlns="" id="{2889EE1A-9D5D-45B8-B417-4133FA11E58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39269" y="3774859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>
              <a:extLst>
                <a:ext uri="{FF2B5EF4-FFF2-40B4-BE49-F238E27FC236}">
                  <a16:creationId xmlns:a16="http://schemas.microsoft.com/office/drawing/2014/main" xmlns="" id="{F2D0D1A1-8171-4B42-A500-72D9E19BAB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27051" y="5321295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>
              <a:extLst>
                <a:ext uri="{FF2B5EF4-FFF2-40B4-BE49-F238E27FC236}">
                  <a16:creationId xmlns:a16="http://schemas.microsoft.com/office/drawing/2014/main" xmlns="" id="{2ADFDA6E-AF21-41CB-B5CB-DB8DE61BAD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07231" y="4537317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>
              <a:extLst>
                <a:ext uri="{FF2B5EF4-FFF2-40B4-BE49-F238E27FC236}">
                  <a16:creationId xmlns:a16="http://schemas.microsoft.com/office/drawing/2014/main" xmlns="" id="{A49DD268-8370-4010-9468-C1774B5EB4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34619" y="3194577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>
              <a:extLst>
                <a:ext uri="{FF2B5EF4-FFF2-40B4-BE49-F238E27FC236}">
                  <a16:creationId xmlns:a16="http://schemas.microsoft.com/office/drawing/2014/main" xmlns="" id="{A6BA4408-8438-412E-935B-ADB6C8C3A20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13876" y="5603540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70">
              <a:extLst>
                <a:ext uri="{FF2B5EF4-FFF2-40B4-BE49-F238E27FC236}">
                  <a16:creationId xmlns:a16="http://schemas.microsoft.com/office/drawing/2014/main" xmlns="" id="{CB8123D6-FA26-402B-BD82-22349793EE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378089" y="6195284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71">
              <a:extLst>
                <a:ext uri="{FF2B5EF4-FFF2-40B4-BE49-F238E27FC236}">
                  <a16:creationId xmlns:a16="http://schemas.microsoft.com/office/drawing/2014/main" xmlns="" id="{1E29DEC4-6855-4B07-8158-E0CDC215D75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25419" y="5082890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72">
              <a:extLst>
                <a:ext uri="{FF2B5EF4-FFF2-40B4-BE49-F238E27FC236}">
                  <a16:creationId xmlns:a16="http://schemas.microsoft.com/office/drawing/2014/main" xmlns="" id="{31CCEC18-278B-4011-892E-F6FAEF5317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22156" y="4856031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>
              <a:extLst>
                <a:ext uri="{FF2B5EF4-FFF2-40B4-BE49-F238E27FC236}">
                  <a16:creationId xmlns:a16="http://schemas.microsoft.com/office/drawing/2014/main" xmlns="" id="{F6D77A26-FD3D-4881-AA8E-9856FF880B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27029" y="4356396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>
              <a:extLst>
                <a:ext uri="{FF2B5EF4-FFF2-40B4-BE49-F238E27FC236}">
                  <a16:creationId xmlns:a16="http://schemas.microsoft.com/office/drawing/2014/main" xmlns="" id="{03C26757-7F33-4D04-9F11-6126CB164F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394981" y="593668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>
              <a:extLst>
                <a:ext uri="{FF2B5EF4-FFF2-40B4-BE49-F238E27FC236}">
                  <a16:creationId xmlns:a16="http://schemas.microsoft.com/office/drawing/2014/main" xmlns="" id="{22F47D76-374A-4885-A868-EC1D8459C9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89990" y="2391076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7">
              <a:extLst>
                <a:ext uri="{FF2B5EF4-FFF2-40B4-BE49-F238E27FC236}">
                  <a16:creationId xmlns:a16="http://schemas.microsoft.com/office/drawing/2014/main" xmlns="" id="{95496E6A-3CAC-4D9F-A83D-F1F48FC54D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08510" y="3460281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85">
              <a:extLst>
                <a:ext uri="{FF2B5EF4-FFF2-40B4-BE49-F238E27FC236}">
                  <a16:creationId xmlns:a16="http://schemas.microsoft.com/office/drawing/2014/main" xmlns="" id="{76B6D267-81BF-4255-88B2-7D0E4EBD1F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381495" y="6383178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87">
              <a:extLst>
                <a:ext uri="{FF2B5EF4-FFF2-40B4-BE49-F238E27FC236}">
                  <a16:creationId xmlns:a16="http://schemas.microsoft.com/office/drawing/2014/main" xmlns="" id="{8CE0D314-080F-44BC-9ADD-A8A7DE6BF4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228785" y="6637841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88">
              <a:extLst>
                <a:ext uri="{FF2B5EF4-FFF2-40B4-BE49-F238E27FC236}">
                  <a16:creationId xmlns:a16="http://schemas.microsoft.com/office/drawing/2014/main" xmlns="" id="{F8E92A16-4881-4473-AC69-C166035CD6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69535" y="5652628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91">
              <a:extLst>
                <a:ext uri="{FF2B5EF4-FFF2-40B4-BE49-F238E27FC236}">
                  <a16:creationId xmlns:a16="http://schemas.microsoft.com/office/drawing/2014/main" xmlns="" id="{62D7687D-4066-4553-BF12-A9C795F08E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208531" y="2712664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92">
              <a:extLst>
                <a:ext uri="{FF2B5EF4-FFF2-40B4-BE49-F238E27FC236}">
                  <a16:creationId xmlns:a16="http://schemas.microsoft.com/office/drawing/2014/main" xmlns="" id="{DDCFA5FE-CF8C-4C1C-8D9C-70F35CC673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187571" y="2369087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3">
              <a:extLst>
                <a:ext uri="{FF2B5EF4-FFF2-40B4-BE49-F238E27FC236}">
                  <a16:creationId xmlns:a16="http://schemas.microsoft.com/office/drawing/2014/main" xmlns="" id="{204B3D68-6F0E-4A96-86D1-B5F8F111FA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197073" y="3233855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4">
              <a:extLst>
                <a:ext uri="{FF2B5EF4-FFF2-40B4-BE49-F238E27FC236}">
                  <a16:creationId xmlns:a16="http://schemas.microsoft.com/office/drawing/2014/main" xmlns="" id="{084C5731-91A6-496F-9548-3DCCEBE2E6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152179" y="5316034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5">
              <a:extLst>
                <a:ext uri="{FF2B5EF4-FFF2-40B4-BE49-F238E27FC236}">
                  <a16:creationId xmlns:a16="http://schemas.microsoft.com/office/drawing/2014/main" xmlns="" id="{FE3BD174-1241-487A-B766-F185C91ED0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170530" y="3004442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96">
              <a:extLst>
                <a:ext uri="{FF2B5EF4-FFF2-40B4-BE49-F238E27FC236}">
                  <a16:creationId xmlns:a16="http://schemas.microsoft.com/office/drawing/2014/main" xmlns="" id="{425C3516-9448-413F-B79F-A3F0DF40F2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135165" y="3474784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97">
              <a:extLst>
                <a:ext uri="{FF2B5EF4-FFF2-40B4-BE49-F238E27FC236}">
                  <a16:creationId xmlns:a16="http://schemas.microsoft.com/office/drawing/2014/main" xmlns="" id="{3138C269-8051-40EC-A198-4F2273FE2F7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105228" y="4732858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98">
              <a:extLst>
                <a:ext uri="{FF2B5EF4-FFF2-40B4-BE49-F238E27FC236}">
                  <a16:creationId xmlns:a16="http://schemas.microsoft.com/office/drawing/2014/main" xmlns="" id="{848EF47E-7D9D-4D4A-9B73-6E17C2CB54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147713" y="4214399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99">
              <a:extLst>
                <a:ext uri="{FF2B5EF4-FFF2-40B4-BE49-F238E27FC236}">
                  <a16:creationId xmlns:a16="http://schemas.microsoft.com/office/drawing/2014/main" xmlns="" id="{1C61FB66-2D60-4D4C-A1BF-9744AE0B63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090608" y="4422257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0">
              <a:extLst>
                <a:ext uri="{FF2B5EF4-FFF2-40B4-BE49-F238E27FC236}">
                  <a16:creationId xmlns:a16="http://schemas.microsoft.com/office/drawing/2014/main" xmlns="" id="{E6EAD8D7-FBA1-4834-9764-1367D9F805D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150117" y="3842840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1">
              <a:extLst>
                <a:ext uri="{FF2B5EF4-FFF2-40B4-BE49-F238E27FC236}">
                  <a16:creationId xmlns:a16="http://schemas.microsoft.com/office/drawing/2014/main" xmlns="" id="{71296158-84E3-4492-9150-79623068E6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144834" y="5051046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2">
              <a:extLst>
                <a:ext uri="{FF2B5EF4-FFF2-40B4-BE49-F238E27FC236}">
                  <a16:creationId xmlns:a16="http://schemas.microsoft.com/office/drawing/2014/main" xmlns="" id="{31129331-5553-4388-9937-8792501E20D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141013" y="5611431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3">
              <a:extLst>
                <a:ext uri="{FF2B5EF4-FFF2-40B4-BE49-F238E27FC236}">
                  <a16:creationId xmlns:a16="http://schemas.microsoft.com/office/drawing/2014/main" xmlns="" id="{C9DFAB41-3F0E-4550-88DE-C06FB92F53E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123921" y="588185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4">
              <a:extLst>
                <a:ext uri="{FF2B5EF4-FFF2-40B4-BE49-F238E27FC236}">
                  <a16:creationId xmlns:a16="http://schemas.microsoft.com/office/drawing/2014/main" xmlns="" id="{C2223DDE-CBD0-4D59-8D06-D890DA22FD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239381" y="2412766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xmlns="" id="{16B1104F-6002-46E2-A5B5-A8889A8296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190722" y="4800684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xmlns="" id="{113FE43A-9CEC-4336-80A4-9B831685C35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194126" y="3566999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xmlns="" id="{1E1616A1-6065-48FE-B064-D90F8D2376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188413" y="4229853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7">
              <a:extLst>
                <a:ext uri="{FF2B5EF4-FFF2-40B4-BE49-F238E27FC236}">
                  <a16:creationId xmlns:a16="http://schemas.microsoft.com/office/drawing/2014/main" xmlns="" id="{9110BCA3-393F-4451-A6DB-28527A8403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175730" y="5925532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8">
              <a:extLst>
                <a:ext uri="{FF2B5EF4-FFF2-40B4-BE49-F238E27FC236}">
                  <a16:creationId xmlns:a16="http://schemas.microsoft.com/office/drawing/2014/main" xmlns="" id="{98C969C8-6813-4B30-94C0-92A6352AF7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065146" y="6503219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19">
              <a:extLst>
                <a:ext uri="{FF2B5EF4-FFF2-40B4-BE49-F238E27FC236}">
                  <a16:creationId xmlns:a16="http://schemas.microsoft.com/office/drawing/2014/main" xmlns="" id="{8B87FEBE-6321-4201-AA13-6DB436A707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051820" y="6234844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20">
              <a:extLst>
                <a:ext uri="{FF2B5EF4-FFF2-40B4-BE49-F238E27FC236}">
                  <a16:creationId xmlns:a16="http://schemas.microsoft.com/office/drawing/2014/main" xmlns="" id="{2A7B496C-EDA0-4AA1-BB34-99497A67C1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919055" y="3807565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21">
              <a:extLst>
                <a:ext uri="{FF2B5EF4-FFF2-40B4-BE49-F238E27FC236}">
                  <a16:creationId xmlns:a16="http://schemas.microsoft.com/office/drawing/2014/main" xmlns="" id="{7F6AA747-2CD0-439D-9310-AC3A8745B2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897346" y="3585023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25">
              <a:extLst>
                <a:ext uri="{FF2B5EF4-FFF2-40B4-BE49-F238E27FC236}">
                  <a16:creationId xmlns:a16="http://schemas.microsoft.com/office/drawing/2014/main" xmlns="" id="{E81C5B06-BA25-4C2E-97E6-8B0F4B9CD8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889442" y="2383202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26">
              <a:extLst>
                <a:ext uri="{FF2B5EF4-FFF2-40B4-BE49-F238E27FC236}">
                  <a16:creationId xmlns:a16="http://schemas.microsoft.com/office/drawing/2014/main" xmlns="" id="{81B0637C-EBB8-46F2-A27A-669D1764CD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867676" y="3235184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27">
              <a:extLst>
                <a:ext uri="{FF2B5EF4-FFF2-40B4-BE49-F238E27FC236}">
                  <a16:creationId xmlns:a16="http://schemas.microsoft.com/office/drawing/2014/main" xmlns="" id="{9F7410FA-1E1E-4A68-81B6-AF68345FCCB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874766" y="4202879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28">
              <a:extLst>
                <a:ext uri="{FF2B5EF4-FFF2-40B4-BE49-F238E27FC236}">
                  <a16:creationId xmlns:a16="http://schemas.microsoft.com/office/drawing/2014/main" xmlns="" id="{3055A548-A3DA-41D0-8B0C-7FCB86CEF7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875012" y="2727375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29">
              <a:extLst>
                <a:ext uri="{FF2B5EF4-FFF2-40B4-BE49-F238E27FC236}">
                  <a16:creationId xmlns:a16="http://schemas.microsoft.com/office/drawing/2014/main" xmlns="" id="{0BD5CE8C-FCB4-427B-A521-899BCF5DE6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851089" y="4668085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33">
              <a:extLst>
                <a:ext uri="{FF2B5EF4-FFF2-40B4-BE49-F238E27FC236}">
                  <a16:creationId xmlns:a16="http://schemas.microsoft.com/office/drawing/2014/main" xmlns="" id="{4241BFFA-8150-4F1C-8493-137285AC73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851917" y="4474072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36">
              <a:extLst>
                <a:ext uri="{FF2B5EF4-FFF2-40B4-BE49-F238E27FC236}">
                  <a16:creationId xmlns:a16="http://schemas.microsoft.com/office/drawing/2014/main" xmlns="" id="{3FE03BB5-740F-4073-9A30-1C9E2FB4DA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860056" y="5583548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37">
              <a:extLst>
                <a:ext uri="{FF2B5EF4-FFF2-40B4-BE49-F238E27FC236}">
                  <a16:creationId xmlns:a16="http://schemas.microsoft.com/office/drawing/2014/main" xmlns="" id="{07737927-7843-4B68-8AB4-41C9A81BEB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844551" y="5233678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38">
              <a:extLst>
                <a:ext uri="{FF2B5EF4-FFF2-40B4-BE49-F238E27FC236}">
                  <a16:creationId xmlns:a16="http://schemas.microsoft.com/office/drawing/2014/main" xmlns="" id="{ACB63925-978C-41E7-8AE7-5CF21A9BD11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854320" y="4983592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39">
              <a:extLst>
                <a:ext uri="{FF2B5EF4-FFF2-40B4-BE49-F238E27FC236}">
                  <a16:creationId xmlns:a16="http://schemas.microsoft.com/office/drawing/2014/main" xmlns="" id="{F32A717A-4A68-42BF-B19C-3D7D400A0F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837066" y="6507706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40">
              <a:extLst>
                <a:ext uri="{FF2B5EF4-FFF2-40B4-BE49-F238E27FC236}">
                  <a16:creationId xmlns:a16="http://schemas.microsoft.com/office/drawing/2014/main" xmlns="" id="{619463DB-5683-412F-A391-8B56BC5F89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826213" y="2964311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42">
              <a:extLst>
                <a:ext uri="{FF2B5EF4-FFF2-40B4-BE49-F238E27FC236}">
                  <a16:creationId xmlns:a16="http://schemas.microsoft.com/office/drawing/2014/main" xmlns="" id="{1CB5791F-F99A-4212-A04D-D95CB98FAC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911479" y="4713255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43">
              <a:extLst>
                <a:ext uri="{FF2B5EF4-FFF2-40B4-BE49-F238E27FC236}">
                  <a16:creationId xmlns:a16="http://schemas.microsoft.com/office/drawing/2014/main" xmlns="" id="{12275D75-5075-47CF-8863-9241B26E85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812972" y="5762941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44">
              <a:extLst>
                <a:ext uri="{FF2B5EF4-FFF2-40B4-BE49-F238E27FC236}">
                  <a16:creationId xmlns:a16="http://schemas.microsoft.com/office/drawing/2014/main" xmlns="" id="{5B1CE04E-B8B6-4296-ACEC-17DC7466628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799925" y="6035520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45">
              <a:extLst>
                <a:ext uri="{FF2B5EF4-FFF2-40B4-BE49-F238E27FC236}">
                  <a16:creationId xmlns:a16="http://schemas.microsoft.com/office/drawing/2014/main" xmlns="" id="{534FFFB3-64D4-4E7B-B198-561B2BCA74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816235" y="624718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8">
              <a:extLst>
                <a:ext uri="{FF2B5EF4-FFF2-40B4-BE49-F238E27FC236}">
                  <a16:creationId xmlns:a16="http://schemas.microsoft.com/office/drawing/2014/main" xmlns="" id="{E4802D95-AAB3-4CB9-83BD-47E8146EF3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842778" y="669694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8">
              <a:extLst>
                <a:ext uri="{FF2B5EF4-FFF2-40B4-BE49-F238E27FC236}">
                  <a16:creationId xmlns:a16="http://schemas.microsoft.com/office/drawing/2014/main" xmlns="" id="{F60BFEFF-9CD1-41F2-97DB-22863966B5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232829" y="4568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8">
              <a:extLst>
                <a:ext uri="{FF2B5EF4-FFF2-40B4-BE49-F238E27FC236}">
                  <a16:creationId xmlns:a16="http://schemas.microsoft.com/office/drawing/2014/main" xmlns="" id="{1D864002-6B1E-4D9D-A472-E13AE399C98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919431" y="340063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0" name="Freeform 41">
              <a:extLst>
                <a:ext uri="{FF2B5EF4-FFF2-40B4-BE49-F238E27FC236}">
                  <a16:creationId xmlns:a16="http://schemas.microsoft.com/office/drawing/2014/main" xmlns="" id="{79D590C5-FAFA-487A-BF0C-96B76F0AE7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42845" y="665557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FA30236-FB99-ADAD-3DF8-D72B2BD9E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797" y="1355771"/>
            <a:ext cx="2350189" cy="19154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0D8ED4A-4627-127A-CC78-1D1C39750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430" y="3682139"/>
            <a:ext cx="2778923" cy="17298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E1E9E7A2-7D6A-70A1-2631-CF5A39B18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49529" cy="18413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48519C5A-8E9A-8959-DC10-70F255F7B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534" y="52225"/>
            <a:ext cx="2516815" cy="1114680"/>
          </a:xfrm>
          <a:prstGeom prst="rect">
            <a:avLst/>
          </a:prstGeom>
        </p:spPr>
      </p:pic>
      <p:pic>
        <p:nvPicPr>
          <p:cNvPr id="215" name="Picture 214">
            <a:extLst>
              <a:ext uri="{FF2B5EF4-FFF2-40B4-BE49-F238E27FC236}">
                <a16:creationId xmlns:a16="http://schemas.microsoft.com/office/drawing/2014/main" xmlns="" id="{3AFD2878-15A1-5CB4-9D7E-286CFC1BE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739014"/>
            <a:ext cx="1201479" cy="101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853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1" name="Rectangle 120">
            <a:extLst>
              <a:ext uri="{FF2B5EF4-FFF2-40B4-BE49-F238E27FC236}">
                <a16:creationId xmlns:a16="http://schemas.microsoft.com/office/drawing/2014/main" xmlns="" id="{97C4728D-3F6E-48CA-972C-88E8ED67CD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D866AF7-8FE3-83FA-08CB-151F87624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64546"/>
            <a:ext cx="4919844" cy="2594659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Hamis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xmlns="" id="{EE213CB3-8F83-0DD9-34B9-236EE83F643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22964" y="987501"/>
            <a:ext cx="6755941" cy="262157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 fontScale="925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Forget Password: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Developed functionality to assist users in recovering their passwords.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Reset Password: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Implemented a secure password reset feature. </a:t>
            </a:r>
          </a:p>
          <a:p>
            <a:pPr marL="0" marR="0" lvl="0" indent="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Contact Page: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Created a page for users to reach out for support.</a:t>
            </a:r>
          </a:p>
          <a:p>
            <a:pPr marL="0" marR="0" lvl="0" indent="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Profile Page: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Allowed users to view and edit their profiles.</a:t>
            </a:r>
          </a:p>
          <a:p>
            <a:pPr marL="0" marR="0" lvl="0" indent="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Not Found Page: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Designed a user-friendly 404 error page. 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xmlns="" id="{D3F9EEB3-66A3-420E-A64E-59E924B059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2160" y="3526086"/>
            <a:ext cx="12157773" cy="494218"/>
            <a:chOff x="18956" y="5952517"/>
            <a:chExt cx="12157773" cy="494218"/>
          </a:xfrm>
          <a:solidFill>
            <a:schemeClr val="bg2">
              <a:lumMod val="90000"/>
            </a:schemeClr>
          </a:solidFill>
        </p:grpSpPr>
        <p:sp>
          <p:nvSpPr>
            <p:cNvPr id="124" name="Freeform 10">
              <a:extLst>
                <a:ext uri="{FF2B5EF4-FFF2-40B4-BE49-F238E27FC236}">
                  <a16:creationId xmlns:a16="http://schemas.microsoft.com/office/drawing/2014/main" xmlns="" id="{1C5E55AE-968E-44A9-904F-FBB1F7AEBB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637219" y="6356157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5" name="Freeform 15">
              <a:extLst>
                <a:ext uri="{FF2B5EF4-FFF2-40B4-BE49-F238E27FC236}">
                  <a16:creationId xmlns:a16="http://schemas.microsoft.com/office/drawing/2014/main" xmlns="" id="{DB374C89-2692-4999-AB5C-DCFB672C667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139192" y="6359421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6" name="Freeform 18">
              <a:extLst>
                <a:ext uri="{FF2B5EF4-FFF2-40B4-BE49-F238E27FC236}">
                  <a16:creationId xmlns:a16="http://schemas.microsoft.com/office/drawing/2014/main" xmlns="" id="{94CD2B6C-BEE0-41E8-B006-B32F1580FF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384660" y="6368396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7" name="Freeform 22">
              <a:extLst>
                <a:ext uri="{FF2B5EF4-FFF2-40B4-BE49-F238E27FC236}">
                  <a16:creationId xmlns:a16="http://schemas.microsoft.com/office/drawing/2014/main" xmlns="" id="{A8FA34E9-86EC-43A8-A213-B8B052F939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653573" y="630801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8" name="Freeform 8">
              <a:extLst>
                <a:ext uri="{FF2B5EF4-FFF2-40B4-BE49-F238E27FC236}">
                  <a16:creationId xmlns:a16="http://schemas.microsoft.com/office/drawing/2014/main" xmlns="" id="{D5F9BA39-3234-440D-8C42-3AD72AA861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8956" y="595659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9" name="Freeform 19">
              <a:extLst>
                <a:ext uri="{FF2B5EF4-FFF2-40B4-BE49-F238E27FC236}">
                  <a16:creationId xmlns:a16="http://schemas.microsoft.com/office/drawing/2014/main" xmlns="" id="{CDB8E157-3DE4-4D28-A99A-8836B53F48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709370" y="6291575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0" name="Freeform 20">
              <a:extLst>
                <a:ext uri="{FF2B5EF4-FFF2-40B4-BE49-F238E27FC236}">
                  <a16:creationId xmlns:a16="http://schemas.microsoft.com/office/drawing/2014/main" xmlns="" id="{6D29DD76-F79D-4E3B-AB2D-B5E6182518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452381" y="6295774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1" name="Freeform 23">
              <a:extLst>
                <a:ext uri="{FF2B5EF4-FFF2-40B4-BE49-F238E27FC236}">
                  <a16:creationId xmlns:a16="http://schemas.microsoft.com/office/drawing/2014/main" xmlns="" id="{03DFB89F-B3CC-495B-A9CF-A3BE5C228F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883090" y="6322699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2" name="Freeform 26">
              <a:extLst>
                <a:ext uri="{FF2B5EF4-FFF2-40B4-BE49-F238E27FC236}">
                  <a16:creationId xmlns:a16="http://schemas.microsoft.com/office/drawing/2014/main" xmlns="" id="{B1F972CD-D1BA-4050-A9B7-C0CDA401B9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404559" y="6308010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3" name="Freeform 27">
              <a:extLst>
                <a:ext uri="{FF2B5EF4-FFF2-40B4-BE49-F238E27FC236}">
                  <a16:creationId xmlns:a16="http://schemas.microsoft.com/office/drawing/2014/main" xmlns="" id="{B228BA25-3CDA-4BD5-B30E-D1DE499906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937280" y="6282192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4" name="Freeform 28">
              <a:extLst>
                <a:ext uri="{FF2B5EF4-FFF2-40B4-BE49-F238E27FC236}">
                  <a16:creationId xmlns:a16="http://schemas.microsoft.com/office/drawing/2014/main" xmlns="" id="{137133E8-6F47-4E06-B393-82CD1AD85FD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194538" y="62900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5" name="Freeform 30">
              <a:extLst>
                <a:ext uri="{FF2B5EF4-FFF2-40B4-BE49-F238E27FC236}">
                  <a16:creationId xmlns:a16="http://schemas.microsoft.com/office/drawing/2014/main" xmlns="" id="{59C12AFA-987A-428A-B9F9-78873439DA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742191" y="6338204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6" name="Freeform 43">
              <a:extLst>
                <a:ext uri="{FF2B5EF4-FFF2-40B4-BE49-F238E27FC236}">
                  <a16:creationId xmlns:a16="http://schemas.microsoft.com/office/drawing/2014/main" xmlns="" id="{03F1E7FD-4B30-42D6-BD0B-6E9DAA96B8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902106" y="604352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7" name="Freeform 51">
              <a:extLst>
                <a:ext uri="{FF2B5EF4-FFF2-40B4-BE49-F238E27FC236}">
                  <a16:creationId xmlns:a16="http://schemas.microsoft.com/office/drawing/2014/main" xmlns="" id="{33293F8E-2BB2-41CB-82DC-5A29EC8780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710297" y="6035458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8" name="Freeform 52">
              <a:extLst>
                <a:ext uri="{FF2B5EF4-FFF2-40B4-BE49-F238E27FC236}">
                  <a16:creationId xmlns:a16="http://schemas.microsoft.com/office/drawing/2014/main" xmlns="" id="{6C1D3706-D58A-4C15-A2C1-0AA7F4AE059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277444" y="6038724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9" name="Freeform 53">
              <a:extLst>
                <a:ext uri="{FF2B5EF4-FFF2-40B4-BE49-F238E27FC236}">
                  <a16:creationId xmlns:a16="http://schemas.microsoft.com/office/drawing/2014/main" xmlns="" id="{B9E9AE67-CA3A-4941-AD47-EC10FA7584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471034" y="603546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0" name="Freeform 54">
              <a:extLst>
                <a:ext uri="{FF2B5EF4-FFF2-40B4-BE49-F238E27FC236}">
                  <a16:creationId xmlns:a16="http://schemas.microsoft.com/office/drawing/2014/main" xmlns="" id="{ECDE3E4B-4AF0-483F-8A7B-B8D8E07311A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094009" y="6011795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1" name="Freeform 55">
              <a:extLst>
                <a:ext uri="{FF2B5EF4-FFF2-40B4-BE49-F238E27FC236}">
                  <a16:creationId xmlns:a16="http://schemas.microsoft.com/office/drawing/2014/main" xmlns="" id="{85E3C395-94B3-4DEF-8BA7-B1E16579C1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264556" y="604198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2" name="Freeform 56">
              <a:extLst>
                <a:ext uri="{FF2B5EF4-FFF2-40B4-BE49-F238E27FC236}">
                  <a16:creationId xmlns:a16="http://schemas.microsoft.com/office/drawing/2014/main" xmlns="" id="{4FB23F9E-1B0A-41D0-8402-A47D06F829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392340" y="5985586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3" name="Freeform 57">
              <a:extLst>
                <a:ext uri="{FF2B5EF4-FFF2-40B4-BE49-F238E27FC236}">
                  <a16:creationId xmlns:a16="http://schemas.microsoft.com/office/drawing/2014/main" xmlns="" id="{C34A3A65-A705-4EE3-B935-310D371E66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037697" y="6020771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4" name="Freeform 59">
              <a:extLst>
                <a:ext uri="{FF2B5EF4-FFF2-40B4-BE49-F238E27FC236}">
                  <a16:creationId xmlns:a16="http://schemas.microsoft.com/office/drawing/2014/main" xmlns="" id="{300D7597-AF81-4B39-BE74-CCB2B488F2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473186" y="605207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5" name="Freeform 60">
              <a:extLst>
                <a:ext uri="{FF2B5EF4-FFF2-40B4-BE49-F238E27FC236}">
                  <a16:creationId xmlns:a16="http://schemas.microsoft.com/office/drawing/2014/main" xmlns="" id="{47AB73D2-00F4-44CB-882B-3B4DBDBD9E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825017" y="600281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6" name="Freeform 61">
              <a:extLst>
                <a:ext uri="{FF2B5EF4-FFF2-40B4-BE49-F238E27FC236}">
                  <a16:creationId xmlns:a16="http://schemas.microsoft.com/office/drawing/2014/main" xmlns="" id="{078F9731-DE81-4B5B-B95E-123AD9EB6B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572460" y="595712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7" name="Freeform 5">
              <a:extLst>
                <a:ext uri="{FF2B5EF4-FFF2-40B4-BE49-F238E27FC236}">
                  <a16:creationId xmlns:a16="http://schemas.microsoft.com/office/drawing/2014/main" xmlns="" id="{C86B1039-2BE7-49A5-BC7C-A93C84213A0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908414" y="6286792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8" name="Freeform 6">
              <a:extLst>
                <a:ext uri="{FF2B5EF4-FFF2-40B4-BE49-F238E27FC236}">
                  <a16:creationId xmlns:a16="http://schemas.microsoft.com/office/drawing/2014/main" xmlns="" id="{1377250E-CABA-48B6-854C-0D0564E3CC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634353" y="62661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9" name="Freeform 7">
              <a:extLst>
                <a:ext uri="{FF2B5EF4-FFF2-40B4-BE49-F238E27FC236}">
                  <a16:creationId xmlns:a16="http://schemas.microsoft.com/office/drawing/2014/main" xmlns="" id="{3087B335-EC34-4A75-981F-E408EC6AC6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177783" y="6246129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0" name="Freeform 8">
              <a:extLst>
                <a:ext uri="{FF2B5EF4-FFF2-40B4-BE49-F238E27FC236}">
                  <a16:creationId xmlns:a16="http://schemas.microsoft.com/office/drawing/2014/main" xmlns="" id="{B1D07171-3787-46FE-BA56-781EE797BE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982245" y="624294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1" name="Freeform 9">
              <a:extLst>
                <a:ext uri="{FF2B5EF4-FFF2-40B4-BE49-F238E27FC236}">
                  <a16:creationId xmlns:a16="http://schemas.microsoft.com/office/drawing/2014/main" xmlns="" id="{9334055F-8026-47FE-B41A-260F96BE67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268040" y="6282192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2" name="Freeform 11">
              <a:extLst>
                <a:ext uri="{FF2B5EF4-FFF2-40B4-BE49-F238E27FC236}">
                  <a16:creationId xmlns:a16="http://schemas.microsoft.com/office/drawing/2014/main" xmlns="" id="{E114471C-87A8-4460-9585-0C2349F2BA9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510851" y="6246285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3" name="Freeform 12">
              <a:extLst>
                <a:ext uri="{FF2B5EF4-FFF2-40B4-BE49-F238E27FC236}">
                  <a16:creationId xmlns:a16="http://schemas.microsoft.com/office/drawing/2014/main" xmlns="" id="{F644869B-5F10-430C-B65E-A034F593FB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028371" y="6264238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4" name="Freeform 13">
              <a:extLst>
                <a:ext uri="{FF2B5EF4-FFF2-40B4-BE49-F238E27FC236}">
                  <a16:creationId xmlns:a16="http://schemas.microsoft.com/office/drawing/2014/main" xmlns="" id="{DB75CD5C-73E7-4CB7-AB8B-E0412C4D3C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656011" y="6301648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5" name="Freeform 14">
              <a:extLst>
                <a:ext uri="{FF2B5EF4-FFF2-40B4-BE49-F238E27FC236}">
                  <a16:creationId xmlns:a16="http://schemas.microsoft.com/office/drawing/2014/main" xmlns="" id="{8D631646-040F-41B9-9480-F515064083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333279" y="6267101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6" name="Freeform 16">
              <a:extLst>
                <a:ext uri="{FF2B5EF4-FFF2-40B4-BE49-F238E27FC236}">
                  <a16:creationId xmlns:a16="http://schemas.microsoft.com/office/drawing/2014/main" xmlns="" id="{EEB845C2-4B09-4FE8-B5F4-C23B6A265D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773156" y="6239757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7" name="Freeform 17">
              <a:extLst>
                <a:ext uri="{FF2B5EF4-FFF2-40B4-BE49-F238E27FC236}">
                  <a16:creationId xmlns:a16="http://schemas.microsoft.com/office/drawing/2014/main" xmlns="" id="{742E436D-7F4C-4598-8D99-B3585D6A91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398709" y="6264239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8" name="Freeform 21">
              <a:extLst>
                <a:ext uri="{FF2B5EF4-FFF2-40B4-BE49-F238E27FC236}">
                  <a16:creationId xmlns:a16="http://schemas.microsoft.com/office/drawing/2014/main" xmlns="" id="{EE095710-343C-4C57-A2DA-54DF7A297E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47787" y="6218542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9" name="Freeform 25">
              <a:extLst>
                <a:ext uri="{FF2B5EF4-FFF2-40B4-BE49-F238E27FC236}">
                  <a16:creationId xmlns:a16="http://schemas.microsoft.com/office/drawing/2014/main" xmlns="" id="{435D43DF-C9DB-46FF-8E9A-3B0CD1F003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90115" y="6200589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0" name="Freeform 29">
              <a:extLst>
                <a:ext uri="{FF2B5EF4-FFF2-40B4-BE49-F238E27FC236}">
                  <a16:creationId xmlns:a16="http://schemas.microsoft.com/office/drawing/2014/main" xmlns="" id="{FA2D58E7-8FBC-492F-B4EA-89FE959252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11181" y="6179372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1" name="Freeform 31">
              <a:extLst>
                <a:ext uri="{FF2B5EF4-FFF2-40B4-BE49-F238E27FC236}">
                  <a16:creationId xmlns:a16="http://schemas.microsoft.com/office/drawing/2014/main" xmlns="" id="{E3706FBE-6FE9-42F5-A864-79CE5429F7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43201" y="624134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2" name="Freeform 32">
              <a:extLst>
                <a:ext uri="{FF2B5EF4-FFF2-40B4-BE49-F238E27FC236}">
                  <a16:creationId xmlns:a16="http://schemas.microsoft.com/office/drawing/2014/main" xmlns="" id="{84921CD7-E178-40E7-9ADB-3595E115A4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406775" y="597944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3" name="Freeform 33">
              <a:extLst>
                <a:ext uri="{FF2B5EF4-FFF2-40B4-BE49-F238E27FC236}">
                  <a16:creationId xmlns:a16="http://schemas.microsoft.com/office/drawing/2014/main" xmlns="" id="{266678FE-C978-46E2-AD98-7588C9C47CA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327423" y="6028408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4" name="Freeform 34">
              <a:extLst>
                <a:ext uri="{FF2B5EF4-FFF2-40B4-BE49-F238E27FC236}">
                  <a16:creationId xmlns:a16="http://schemas.microsoft.com/office/drawing/2014/main" xmlns="" id="{43E154CE-D54B-4A93-AAD4-BD90BBB333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334031" y="6019431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5" name="Freeform 35">
              <a:extLst>
                <a:ext uri="{FF2B5EF4-FFF2-40B4-BE49-F238E27FC236}">
                  <a16:creationId xmlns:a16="http://schemas.microsoft.com/office/drawing/2014/main" xmlns="" id="{053FE408-AECE-4A7C-83F8-B6AA4DE36B9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124491" y="601290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6" name="Freeform 36">
              <a:extLst>
                <a:ext uri="{FF2B5EF4-FFF2-40B4-BE49-F238E27FC236}">
                  <a16:creationId xmlns:a16="http://schemas.microsoft.com/office/drawing/2014/main" xmlns="" id="{2B259E79-129E-44F1-971D-ECCAF78970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57884" y="598271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7" name="Freeform 37">
              <a:extLst>
                <a:ext uri="{FF2B5EF4-FFF2-40B4-BE49-F238E27FC236}">
                  <a16:creationId xmlns:a16="http://schemas.microsoft.com/office/drawing/2014/main" xmlns="" id="{FCA6AD43-1AF7-406D-9CFF-F20C9A7E32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649584" y="5970470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8" name="Freeform 38">
              <a:extLst>
                <a:ext uri="{FF2B5EF4-FFF2-40B4-BE49-F238E27FC236}">
                  <a16:creationId xmlns:a16="http://schemas.microsoft.com/office/drawing/2014/main" xmlns="" id="{51749352-9521-462D-A1AC-8CDD7EF56C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829398" y="601045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9" name="Freeform 39">
              <a:extLst>
                <a:ext uri="{FF2B5EF4-FFF2-40B4-BE49-F238E27FC236}">
                  <a16:creationId xmlns:a16="http://schemas.microsoft.com/office/drawing/2014/main" xmlns="" id="{9727B78F-D41C-4308-AB96-29D6F731D7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580384" y="599821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0" name="Freeform 40">
              <a:extLst>
                <a:ext uri="{FF2B5EF4-FFF2-40B4-BE49-F238E27FC236}">
                  <a16:creationId xmlns:a16="http://schemas.microsoft.com/office/drawing/2014/main" xmlns="" id="{85214156-6933-4397-8534-0246957B1A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121911" y="5994951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1" name="Freeform 41">
              <a:extLst>
                <a:ext uri="{FF2B5EF4-FFF2-40B4-BE49-F238E27FC236}">
                  <a16:creationId xmlns:a16="http://schemas.microsoft.com/office/drawing/2014/main" xmlns="" id="{21A3DB53-7411-4B98-A86C-8282EBFD68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38116" y="59949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2" name="Freeform 42">
              <a:extLst>
                <a:ext uri="{FF2B5EF4-FFF2-40B4-BE49-F238E27FC236}">
                  <a16:creationId xmlns:a16="http://schemas.microsoft.com/office/drawing/2014/main" xmlns="" id="{B0EFAE9F-76B4-4CFD-9361-0BCCEC1AD0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10716" y="5973734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3" name="Freeform 44">
              <a:extLst>
                <a:ext uri="{FF2B5EF4-FFF2-40B4-BE49-F238E27FC236}">
                  <a16:creationId xmlns:a16="http://schemas.microsoft.com/office/drawing/2014/main" xmlns="" id="{5538CE03-C750-46BF-B360-DF7BB71B20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639354" y="597699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4" name="Freeform 45">
              <a:extLst>
                <a:ext uri="{FF2B5EF4-FFF2-40B4-BE49-F238E27FC236}">
                  <a16:creationId xmlns:a16="http://schemas.microsoft.com/office/drawing/2014/main" xmlns="" id="{8B046D98-F7A9-435B-A0A4-AD3A0C1475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67906" y="595251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5" name="Freeform 46">
              <a:extLst>
                <a:ext uri="{FF2B5EF4-FFF2-40B4-BE49-F238E27FC236}">
                  <a16:creationId xmlns:a16="http://schemas.microsoft.com/office/drawing/2014/main" xmlns="" id="{98B3822C-42B2-40C1-858A-54E90652E7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895937" y="6000664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6" name="Freeform 47">
              <a:extLst>
                <a:ext uri="{FF2B5EF4-FFF2-40B4-BE49-F238E27FC236}">
                  <a16:creationId xmlns:a16="http://schemas.microsoft.com/office/drawing/2014/main" xmlns="" id="{55450B71-C625-4EB9-9864-3355A4C6CF0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865326" y="5973733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7" name="Freeform 48">
              <a:extLst>
                <a:ext uri="{FF2B5EF4-FFF2-40B4-BE49-F238E27FC236}">
                  <a16:creationId xmlns:a16="http://schemas.microsoft.com/office/drawing/2014/main" xmlns="" id="{944EDC4D-EBE6-4BF6-A6BB-390FE350C4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115444" y="599274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8" name="Freeform 49">
              <a:extLst>
                <a:ext uri="{FF2B5EF4-FFF2-40B4-BE49-F238E27FC236}">
                  <a16:creationId xmlns:a16="http://schemas.microsoft.com/office/drawing/2014/main" xmlns="" id="{2CAFB0FA-BFE1-44DC-BF56-7AD5F5742D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15687" y="5955781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9" name="Freeform 8">
              <a:extLst>
                <a:ext uri="{FF2B5EF4-FFF2-40B4-BE49-F238E27FC236}">
                  <a16:creationId xmlns:a16="http://schemas.microsoft.com/office/drawing/2014/main" xmlns="" id="{D1CB3DD5-76B9-4C04-8ED7-0C477E18E1D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683670" y="601943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0" name="Freeform 106">
              <a:extLst>
                <a:ext uri="{FF2B5EF4-FFF2-40B4-BE49-F238E27FC236}">
                  <a16:creationId xmlns:a16="http://schemas.microsoft.com/office/drawing/2014/main" xmlns="" id="{8A2636BD-06F8-4014-AA60-7CDF91D023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9451" y="620454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1" name="Freeform 19">
              <a:extLst>
                <a:ext uri="{FF2B5EF4-FFF2-40B4-BE49-F238E27FC236}">
                  <a16:creationId xmlns:a16="http://schemas.microsoft.com/office/drawing/2014/main" xmlns="" id="{E6E34756-6E56-4046-BF59-7C13FD1545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397390" y="6351960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2" name="Freeform 20">
              <a:extLst>
                <a:ext uri="{FF2B5EF4-FFF2-40B4-BE49-F238E27FC236}">
                  <a16:creationId xmlns:a16="http://schemas.microsoft.com/office/drawing/2014/main" xmlns="" id="{E792C738-97E9-41FA-B1EB-D1BB43762D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140401" y="6356159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3" name="Freeform 26">
              <a:extLst>
                <a:ext uri="{FF2B5EF4-FFF2-40B4-BE49-F238E27FC236}">
                  <a16:creationId xmlns:a16="http://schemas.microsoft.com/office/drawing/2014/main" xmlns="" id="{F04A909F-9AC2-4F2C-83C8-D71E971587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2049121" y="6351959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4" name="Freeform 27">
              <a:extLst>
                <a:ext uri="{FF2B5EF4-FFF2-40B4-BE49-F238E27FC236}">
                  <a16:creationId xmlns:a16="http://schemas.microsoft.com/office/drawing/2014/main" xmlns="" id="{B317509A-BAC8-4AB4-80F9-0F2A1D5932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625300" y="634257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5" name="Freeform 28">
              <a:extLst>
                <a:ext uri="{FF2B5EF4-FFF2-40B4-BE49-F238E27FC236}">
                  <a16:creationId xmlns:a16="http://schemas.microsoft.com/office/drawing/2014/main" xmlns="" id="{D51DB773-4624-4C00-A115-C319C26B4E6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851300" y="63519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6" name="Freeform 55">
              <a:extLst>
                <a:ext uri="{FF2B5EF4-FFF2-40B4-BE49-F238E27FC236}">
                  <a16:creationId xmlns:a16="http://schemas.microsoft.com/office/drawing/2014/main" xmlns="" id="{3720ECAC-1BB4-4857-9ED5-4544909F18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988188" y="608391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7" name="Freeform 56">
              <a:extLst>
                <a:ext uri="{FF2B5EF4-FFF2-40B4-BE49-F238E27FC236}">
                  <a16:creationId xmlns:a16="http://schemas.microsoft.com/office/drawing/2014/main" xmlns="" id="{6C08EC86-7F12-471C-A6B7-64656E38E7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080360" y="604597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8" name="Freeform 57">
              <a:extLst>
                <a:ext uri="{FF2B5EF4-FFF2-40B4-BE49-F238E27FC236}">
                  <a16:creationId xmlns:a16="http://schemas.microsoft.com/office/drawing/2014/main" xmlns="" id="{5F248C59-B737-43BE-AAAC-8DC0ED65F1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725717" y="608115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9" name="Freeform 60">
              <a:extLst>
                <a:ext uri="{FF2B5EF4-FFF2-40B4-BE49-F238E27FC236}">
                  <a16:creationId xmlns:a16="http://schemas.microsoft.com/office/drawing/2014/main" xmlns="" id="{2ABF7701-2E76-4F0A-9A36-2219B20513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513037" y="606320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0" name="Freeform 61">
              <a:extLst>
                <a:ext uri="{FF2B5EF4-FFF2-40B4-BE49-F238E27FC236}">
                  <a16:creationId xmlns:a16="http://schemas.microsoft.com/office/drawing/2014/main" xmlns="" id="{AC87AFE9-F2D9-40A6-84D3-A182099162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260480" y="6017506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1" name="Freeform 5">
              <a:extLst>
                <a:ext uri="{FF2B5EF4-FFF2-40B4-BE49-F238E27FC236}">
                  <a16:creationId xmlns:a16="http://schemas.microsoft.com/office/drawing/2014/main" xmlns="" id="{47809F09-3858-450D-BC6F-E024CB1F03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596434" y="6347177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2" name="Freeform 6">
              <a:extLst>
                <a:ext uri="{FF2B5EF4-FFF2-40B4-BE49-F238E27FC236}">
                  <a16:creationId xmlns:a16="http://schemas.microsoft.com/office/drawing/2014/main" xmlns="" id="{D1A10886-1719-49E5-9CB3-78F1AF62C1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310592" y="63458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3" name="Freeform 7">
              <a:extLst>
                <a:ext uri="{FF2B5EF4-FFF2-40B4-BE49-F238E27FC236}">
                  <a16:creationId xmlns:a16="http://schemas.microsoft.com/office/drawing/2014/main" xmlns="" id="{0005FC75-46F0-4370-AD7D-60FADFBF28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865803" y="6306514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4" name="Freeform 8">
              <a:extLst>
                <a:ext uri="{FF2B5EF4-FFF2-40B4-BE49-F238E27FC236}">
                  <a16:creationId xmlns:a16="http://schemas.microsoft.com/office/drawing/2014/main" xmlns="" id="{D43A217C-ADE1-4352-8374-D2F63A045D4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670714" y="63393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5" name="Freeform 9">
              <a:extLst>
                <a:ext uri="{FF2B5EF4-FFF2-40B4-BE49-F238E27FC236}">
                  <a16:creationId xmlns:a16="http://schemas.microsoft.com/office/drawing/2014/main" xmlns="" id="{73271B96-481B-4D4B-8020-FD23A6112E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956060" y="6342577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6" name="Freeform 11">
              <a:extLst>
                <a:ext uri="{FF2B5EF4-FFF2-40B4-BE49-F238E27FC236}">
                  <a16:creationId xmlns:a16="http://schemas.microsoft.com/office/drawing/2014/main" xmlns="" id="{1715F100-FFBE-44CB-BEFE-69A320831A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198871" y="6306670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7" name="Freeform 12">
              <a:extLst>
                <a:ext uri="{FF2B5EF4-FFF2-40B4-BE49-F238E27FC236}">
                  <a16:creationId xmlns:a16="http://schemas.microsoft.com/office/drawing/2014/main" xmlns="" id="{7FF8BB3C-BA51-4118-B634-78FFB0A071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716391" y="6324623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8" name="Freeform 13">
              <a:extLst>
                <a:ext uri="{FF2B5EF4-FFF2-40B4-BE49-F238E27FC236}">
                  <a16:creationId xmlns:a16="http://schemas.microsoft.com/office/drawing/2014/main" xmlns="" id="{05B15B3F-281F-4C02-A2F4-FA23926806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344031" y="6362033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9" name="Freeform 14">
              <a:extLst>
                <a:ext uri="{FF2B5EF4-FFF2-40B4-BE49-F238E27FC236}">
                  <a16:creationId xmlns:a16="http://schemas.microsoft.com/office/drawing/2014/main" xmlns="" id="{1EE4DFBA-3007-4545-86FC-BFF40F2180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070859" y="6318096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0" name="Freeform 16">
              <a:extLst>
                <a:ext uri="{FF2B5EF4-FFF2-40B4-BE49-F238E27FC236}">
                  <a16:creationId xmlns:a16="http://schemas.microsoft.com/office/drawing/2014/main" xmlns="" id="{4659B484-0A04-412F-AB13-5D88A14028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461176" y="6300142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1" name="Freeform 17">
              <a:extLst>
                <a:ext uri="{FF2B5EF4-FFF2-40B4-BE49-F238E27FC236}">
                  <a16:creationId xmlns:a16="http://schemas.microsoft.com/office/drawing/2014/main" xmlns="" id="{5B1DC8DB-05E1-4C47-8DA7-FCBCC98329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039205" y="6341355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2" name="Freeform 21">
              <a:extLst>
                <a:ext uri="{FF2B5EF4-FFF2-40B4-BE49-F238E27FC236}">
                  <a16:creationId xmlns:a16="http://schemas.microsoft.com/office/drawing/2014/main" xmlns="" id="{661C4D4C-63EE-4DE2-8F1D-C37CE81005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730057" y="6318096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3" name="Freeform 25">
              <a:extLst>
                <a:ext uri="{FF2B5EF4-FFF2-40B4-BE49-F238E27FC236}">
                  <a16:creationId xmlns:a16="http://schemas.microsoft.com/office/drawing/2014/main" xmlns="" id="{DA2A9883-3B43-4BD2-A982-F8EC8E618AE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930591" y="630912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4" name="Freeform 29">
              <a:extLst>
                <a:ext uri="{FF2B5EF4-FFF2-40B4-BE49-F238E27FC236}">
                  <a16:creationId xmlns:a16="http://schemas.microsoft.com/office/drawing/2014/main" xmlns="" id="{34F01463-4A42-4A84-8FDF-980ECA968E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497041" y="6299934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xmlns="" id="{43374FB7-D6C1-47F0-AE6B-B457F1F04F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207517" y="633698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xmlns="" id="{F959B7FA-CF96-42D6-AF17-47CA59E131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094795" y="6039831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7" name="Freeform 33">
              <a:extLst>
                <a:ext uri="{FF2B5EF4-FFF2-40B4-BE49-F238E27FC236}">
                  <a16:creationId xmlns:a16="http://schemas.microsoft.com/office/drawing/2014/main" xmlns="" id="{34E7952E-A796-4789-B63B-FE3FB84BBE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015443" y="60887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xmlns="" id="{DC6B682A-7F18-4534-B017-6EA3920E9D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022051" y="607981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xmlns="" id="{5A5AADAC-FC83-4603-8262-FE05CF876C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806684" y="6076799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xmlns="" id="{A40BB3FF-1819-463F-9ED5-678DD36A18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345904" y="60430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xmlns="" id="{C3D1CB09-5A13-4985-9007-E9193CB4FA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337604" y="6030855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xmlns="" id="{4AD15446-400C-4764-9711-ED6C260CB9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517418" y="6070840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xmlns="" id="{7346885B-0B6A-4308-8417-5E64EF91C4C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268404" y="6058600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xmlns="" id="{39828447-CDC5-4139-A980-11BDF06568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809931" y="605533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xmlns="" id="{6306A8CE-49A8-49F1-9D58-CAA83F48FCF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126136" y="6055335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xmlns="" id="{0089AFBB-A423-4095-B741-FF0EF5960E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798736" y="60341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7" name="Freeform 44">
              <a:extLst>
                <a:ext uri="{FF2B5EF4-FFF2-40B4-BE49-F238E27FC236}">
                  <a16:creationId xmlns:a16="http://schemas.microsoft.com/office/drawing/2014/main" xmlns="" id="{E1FA246E-D492-4B67-95A6-BFEA3542C2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327374" y="60373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8" name="Freeform 45">
              <a:extLst>
                <a:ext uri="{FF2B5EF4-FFF2-40B4-BE49-F238E27FC236}">
                  <a16:creationId xmlns:a16="http://schemas.microsoft.com/office/drawing/2014/main" xmlns="" id="{C8FE3844-FD2C-4E67-9F4A-8044AB06F86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555926" y="601290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9" name="Freeform 46">
              <a:extLst>
                <a:ext uri="{FF2B5EF4-FFF2-40B4-BE49-F238E27FC236}">
                  <a16:creationId xmlns:a16="http://schemas.microsoft.com/office/drawing/2014/main" xmlns="" id="{94919BD6-F9B5-4F68-9BDC-E3204DF307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583957" y="606104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0" name="Freeform 47">
              <a:extLst>
                <a:ext uri="{FF2B5EF4-FFF2-40B4-BE49-F238E27FC236}">
                  <a16:creationId xmlns:a16="http://schemas.microsoft.com/office/drawing/2014/main" xmlns="" id="{BAA6492F-ED70-4AD7-AE6B-F6B4F1D8943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553346" y="6034118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1" name="Freeform 48">
              <a:extLst>
                <a:ext uri="{FF2B5EF4-FFF2-40B4-BE49-F238E27FC236}">
                  <a16:creationId xmlns:a16="http://schemas.microsoft.com/office/drawing/2014/main" xmlns="" id="{EAF9590C-0617-4830-B538-B17097A93A7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804575" y="6052072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2" name="Freeform 49">
              <a:extLst>
                <a:ext uri="{FF2B5EF4-FFF2-40B4-BE49-F238E27FC236}">
                  <a16:creationId xmlns:a16="http://schemas.microsoft.com/office/drawing/2014/main" xmlns="" id="{A89A86C5-B40D-46EF-9A70-B6A43BAC37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903707" y="601616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EB60185-862D-68AD-EDB1-74EC394BB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75" y="4069229"/>
            <a:ext cx="2862271" cy="23130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2017112-A140-3543-8270-6CDA20C7E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388" y="4008064"/>
            <a:ext cx="2487051" cy="21552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C6D3FBAC-78F9-899C-F47C-161FD5299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322" y="4238996"/>
            <a:ext cx="2320799" cy="16727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42EF3D1-62B2-88B0-8885-5CACAD08F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7579" y="4113579"/>
            <a:ext cx="2766605" cy="19898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8550863E-CE35-EECA-D931-D1ED48F20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0"/>
            <a:ext cx="1559268" cy="15523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AFAA781E-EF48-46F0-8C09-3616A543F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9972" y="138235"/>
            <a:ext cx="2127820" cy="1010082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xmlns="" id="{0874B0A1-4278-284D-18EC-42079C5B72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878" y="6074315"/>
            <a:ext cx="846790" cy="71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23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4" name="Rectangle 203">
            <a:extLst>
              <a:ext uri="{FF2B5EF4-FFF2-40B4-BE49-F238E27FC236}">
                <a16:creationId xmlns:a16="http://schemas.microsoft.com/office/drawing/2014/main" xmlns="" id="{0B7ED827-06A5-4778-9BB3-74A28B33DA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2FCC8C-8CE0-4DED-3BAF-AB381AE6F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599" y="1739843"/>
            <a:ext cx="7272193" cy="1196846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Iman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xmlns="" id="{11A0A3CC-CA28-7309-1C30-E46C90E268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01686" y="2612351"/>
            <a:ext cx="7028282" cy="41103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Admin Pages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Product Page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Developed a page for managing products.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Update Product Page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Created functionality to update existing products.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grpSp>
        <p:nvGrpSpPr>
          <p:cNvPr id="206" name="Group 205">
            <a:extLst>
              <a:ext uri="{FF2B5EF4-FFF2-40B4-BE49-F238E27FC236}">
                <a16:creationId xmlns:a16="http://schemas.microsoft.com/office/drawing/2014/main" xmlns="" id="{AFD761F7-6777-4411-97B4-B53F39D630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9825528" y="0"/>
            <a:ext cx="1035241" cy="6806581"/>
            <a:chOff x="9825528" y="0"/>
            <a:chExt cx="1035241" cy="6806581"/>
          </a:xfrm>
        </p:grpSpPr>
        <p:sp>
          <p:nvSpPr>
            <p:cNvPr id="207" name="Freeform 6">
              <a:extLst>
                <a:ext uri="{FF2B5EF4-FFF2-40B4-BE49-F238E27FC236}">
                  <a16:creationId xmlns:a16="http://schemas.microsoft.com/office/drawing/2014/main" xmlns="" id="{B9DA5F32-441E-4FF0-BD27-3E1247C50BF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917725" y="3990549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8">
              <a:extLst>
                <a:ext uri="{FF2B5EF4-FFF2-40B4-BE49-F238E27FC236}">
                  <a16:creationId xmlns:a16="http://schemas.microsoft.com/office/drawing/2014/main" xmlns="" id="{82B55E12-556E-4BE4-B32A-2CFEB254FAD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698808" y="6667157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9" name="Freeform 43">
              <a:extLst>
                <a:ext uri="{FF2B5EF4-FFF2-40B4-BE49-F238E27FC236}">
                  <a16:creationId xmlns:a16="http://schemas.microsoft.com/office/drawing/2014/main" xmlns="" id="{256F7A25-CD83-4485-85CC-6EA9F5392A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719921" y="745900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51">
              <a:extLst>
                <a:ext uri="{FF2B5EF4-FFF2-40B4-BE49-F238E27FC236}">
                  <a16:creationId xmlns:a16="http://schemas.microsoft.com/office/drawing/2014/main" xmlns="" id="{2CF222C4-40C6-4BF6-A89F-97031018EF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757879" y="963611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53">
              <a:extLst>
                <a:ext uri="{FF2B5EF4-FFF2-40B4-BE49-F238E27FC236}">
                  <a16:creationId xmlns:a16="http://schemas.microsoft.com/office/drawing/2014/main" xmlns="" id="{D4362B6C-34C5-4CAB-A2F4-86DA6C65FC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745965" y="1202384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54">
              <a:extLst>
                <a:ext uri="{FF2B5EF4-FFF2-40B4-BE49-F238E27FC236}">
                  <a16:creationId xmlns:a16="http://schemas.microsoft.com/office/drawing/2014/main" xmlns="" id="{3AB0C378-6909-48FD-BF1B-C92F554CD86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699847" y="451152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55">
              <a:extLst>
                <a:ext uri="{FF2B5EF4-FFF2-40B4-BE49-F238E27FC236}">
                  <a16:creationId xmlns:a16="http://schemas.microsoft.com/office/drawing/2014/main" xmlns="" id="{8354E0A2-8C1A-4AD8-AE48-44AABADF00D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745825" y="1411985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56">
              <a:extLst>
                <a:ext uri="{FF2B5EF4-FFF2-40B4-BE49-F238E27FC236}">
                  <a16:creationId xmlns:a16="http://schemas.microsoft.com/office/drawing/2014/main" xmlns="" id="{AA1765DE-C74F-4C93-924A-7C68629CAA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745521" y="224202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57">
              <a:extLst>
                <a:ext uri="{FF2B5EF4-FFF2-40B4-BE49-F238E27FC236}">
                  <a16:creationId xmlns:a16="http://schemas.microsoft.com/office/drawing/2014/main" xmlns="" id="{CD7357C1-8B58-40BD-814C-4B8D392634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731974" y="1621730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59">
              <a:extLst>
                <a:ext uri="{FF2B5EF4-FFF2-40B4-BE49-F238E27FC236}">
                  <a16:creationId xmlns:a16="http://schemas.microsoft.com/office/drawing/2014/main" xmlns="" id="{4C832FED-62E8-465F-B6B7-93189DAC378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711424" y="204083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60">
              <a:extLst>
                <a:ext uri="{FF2B5EF4-FFF2-40B4-BE49-F238E27FC236}">
                  <a16:creationId xmlns:a16="http://schemas.microsoft.com/office/drawing/2014/main" xmlns="" id="{D530F845-5D39-4AE5-AE7A-FE7065D491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706655" y="185152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61">
              <a:extLst>
                <a:ext uri="{FF2B5EF4-FFF2-40B4-BE49-F238E27FC236}">
                  <a16:creationId xmlns:a16="http://schemas.microsoft.com/office/drawing/2014/main" xmlns="" id="{AB4E28A4-31E9-4EE8-896D-09E24DCC44E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736895" y="1890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78">
              <a:extLst>
                <a:ext uri="{FF2B5EF4-FFF2-40B4-BE49-F238E27FC236}">
                  <a16:creationId xmlns:a16="http://schemas.microsoft.com/office/drawing/2014/main" xmlns="" id="{939C8FF2-B081-431D-974C-239E6B39B3A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92190" y="669623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79">
              <a:extLst>
                <a:ext uri="{FF2B5EF4-FFF2-40B4-BE49-F238E27FC236}">
                  <a16:creationId xmlns:a16="http://schemas.microsoft.com/office/drawing/2014/main" xmlns="" id="{D2684E68-A22C-4009-A169-F9A9CC2CCD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504562" y="900668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80">
              <a:extLst>
                <a:ext uri="{FF2B5EF4-FFF2-40B4-BE49-F238E27FC236}">
                  <a16:creationId xmlns:a16="http://schemas.microsoft.com/office/drawing/2014/main" xmlns="" id="{1EFC3FD2-7435-41A1-BE64-C351B62948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99221" y="1138463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81">
              <a:extLst>
                <a:ext uri="{FF2B5EF4-FFF2-40B4-BE49-F238E27FC236}">
                  <a16:creationId xmlns:a16="http://schemas.microsoft.com/office/drawing/2014/main" xmlns="" id="{16F04787-E275-4F27-B83A-4DD4A9F6230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82271" y="2151517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82">
              <a:extLst>
                <a:ext uri="{FF2B5EF4-FFF2-40B4-BE49-F238E27FC236}">
                  <a16:creationId xmlns:a16="http://schemas.microsoft.com/office/drawing/2014/main" xmlns="" id="{CDC8FC7E-A8B2-414C-BD37-87EA59D65E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90107" y="1929064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83">
              <a:extLst>
                <a:ext uri="{FF2B5EF4-FFF2-40B4-BE49-F238E27FC236}">
                  <a16:creationId xmlns:a16="http://schemas.microsoft.com/office/drawing/2014/main" xmlns="" id="{19A81E5B-A756-41E9-A7D0-A4C1061FF1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62664" y="1614276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84">
              <a:extLst>
                <a:ext uri="{FF2B5EF4-FFF2-40B4-BE49-F238E27FC236}">
                  <a16:creationId xmlns:a16="http://schemas.microsoft.com/office/drawing/2014/main" xmlns="" id="{E9D34847-16A6-4D2C-BB33-6E6A5140A8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73680" y="465037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86">
              <a:extLst>
                <a:ext uri="{FF2B5EF4-FFF2-40B4-BE49-F238E27FC236}">
                  <a16:creationId xmlns:a16="http://schemas.microsoft.com/office/drawing/2014/main" xmlns="" id="{163A87CF-0E11-4DB3-9AF7-B8D54C1CA8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83649" y="119028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89">
              <a:extLst>
                <a:ext uri="{FF2B5EF4-FFF2-40B4-BE49-F238E27FC236}">
                  <a16:creationId xmlns:a16="http://schemas.microsoft.com/office/drawing/2014/main" xmlns="" id="{4FAE3EBA-B5F9-48CE-B440-6E6131C0D2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38452" y="1401925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0">
              <a:extLst>
                <a:ext uri="{FF2B5EF4-FFF2-40B4-BE49-F238E27FC236}">
                  <a16:creationId xmlns:a16="http://schemas.microsoft.com/office/drawing/2014/main" xmlns="" id="{846F7949-E8C4-417A-943B-5EC36A97D29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516304" y="2024834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05">
              <a:extLst>
                <a:ext uri="{FF2B5EF4-FFF2-40B4-BE49-F238E27FC236}">
                  <a16:creationId xmlns:a16="http://schemas.microsoft.com/office/drawing/2014/main" xmlns="" id="{7FB97F80-0785-46C5-8427-CCC35A920DC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229711" y="1930525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06">
              <a:extLst>
                <a:ext uri="{FF2B5EF4-FFF2-40B4-BE49-F238E27FC236}">
                  <a16:creationId xmlns:a16="http://schemas.microsoft.com/office/drawing/2014/main" xmlns="" id="{F5D09584-2D86-478D-A8E0-6DBF382B48D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219348" y="537646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07">
              <a:extLst>
                <a:ext uri="{FF2B5EF4-FFF2-40B4-BE49-F238E27FC236}">
                  <a16:creationId xmlns:a16="http://schemas.microsoft.com/office/drawing/2014/main" xmlns="" id="{5B91AF54-EBB4-4769-9668-C9BA6491CD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205113" y="2217595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08">
              <a:extLst>
                <a:ext uri="{FF2B5EF4-FFF2-40B4-BE49-F238E27FC236}">
                  <a16:creationId xmlns:a16="http://schemas.microsoft.com/office/drawing/2014/main" xmlns="" id="{96B9D741-CEA8-403B-A4B5-04A216C910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217019" y="1147491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9">
              <a:extLst>
                <a:ext uri="{FF2B5EF4-FFF2-40B4-BE49-F238E27FC236}">
                  <a16:creationId xmlns:a16="http://schemas.microsoft.com/office/drawing/2014/main" xmlns="" id="{19A59EBB-641E-42A4-9B0B-E9A631BF25E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200216" y="1648816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10">
              <a:extLst>
                <a:ext uri="{FF2B5EF4-FFF2-40B4-BE49-F238E27FC236}">
                  <a16:creationId xmlns:a16="http://schemas.microsoft.com/office/drawing/2014/main" xmlns="" id="{5F4A4182-8FB5-49E3-980C-B15A2816147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197072" y="289811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11">
              <a:extLst>
                <a:ext uri="{FF2B5EF4-FFF2-40B4-BE49-F238E27FC236}">
                  <a16:creationId xmlns:a16="http://schemas.microsoft.com/office/drawing/2014/main" xmlns="" id="{1F5236E4-CD3B-46CA-B5D0-BBE6A13CA3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198271" y="1377311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12">
              <a:extLst>
                <a:ext uri="{FF2B5EF4-FFF2-40B4-BE49-F238E27FC236}">
                  <a16:creationId xmlns:a16="http://schemas.microsoft.com/office/drawing/2014/main" xmlns="" id="{D8A5FB99-806C-4AEB-925D-9ECA438F84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207774" y="858657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22">
              <a:extLst>
                <a:ext uri="{FF2B5EF4-FFF2-40B4-BE49-F238E27FC236}">
                  <a16:creationId xmlns:a16="http://schemas.microsoft.com/office/drawing/2014/main" xmlns="" id="{CADFC3F7-1902-456C-8019-97B152DE429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970335" y="1584872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23">
              <a:extLst>
                <a:ext uri="{FF2B5EF4-FFF2-40B4-BE49-F238E27FC236}">
                  <a16:creationId xmlns:a16="http://schemas.microsoft.com/office/drawing/2014/main" xmlns="" id="{EBE15DD5-AF5B-4F0B-9225-06F289B31CE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978784" y="162214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30">
              <a:extLst>
                <a:ext uri="{FF2B5EF4-FFF2-40B4-BE49-F238E27FC236}">
                  <a16:creationId xmlns:a16="http://schemas.microsoft.com/office/drawing/2014/main" xmlns="" id="{492E969F-6976-4824-91D2-5BEC3D934E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952005" y="451463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31">
              <a:extLst>
                <a:ext uri="{FF2B5EF4-FFF2-40B4-BE49-F238E27FC236}">
                  <a16:creationId xmlns:a16="http://schemas.microsoft.com/office/drawing/2014/main" xmlns="" id="{0D1E41CF-7E21-4984-BEB8-8AD0697E70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965823" y="1006450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32">
              <a:extLst>
                <a:ext uri="{FF2B5EF4-FFF2-40B4-BE49-F238E27FC236}">
                  <a16:creationId xmlns:a16="http://schemas.microsoft.com/office/drawing/2014/main" xmlns="" id="{A013C174-1882-4BAA-B06A-A786CC13CD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967478" y="188608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34">
              <a:extLst>
                <a:ext uri="{FF2B5EF4-FFF2-40B4-BE49-F238E27FC236}">
                  <a16:creationId xmlns:a16="http://schemas.microsoft.com/office/drawing/2014/main" xmlns="" id="{994C9544-5CDA-4925-A26F-289BE3E17D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947626" y="2017978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35">
              <a:extLst>
                <a:ext uri="{FF2B5EF4-FFF2-40B4-BE49-F238E27FC236}">
                  <a16:creationId xmlns:a16="http://schemas.microsoft.com/office/drawing/2014/main" xmlns="" id="{B1D04661-88D1-40B7-A974-F4AD836E02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953162" y="776792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41">
              <a:extLst>
                <a:ext uri="{FF2B5EF4-FFF2-40B4-BE49-F238E27FC236}">
                  <a16:creationId xmlns:a16="http://schemas.microsoft.com/office/drawing/2014/main" xmlns="" id="{286A2B67-43A6-4EE8-8BC9-E94D65582D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877910" y="1240558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32">
              <a:extLst>
                <a:ext uri="{FF2B5EF4-FFF2-40B4-BE49-F238E27FC236}">
                  <a16:creationId xmlns:a16="http://schemas.microsoft.com/office/drawing/2014/main" xmlns="" id="{D1F09EAC-687C-4590-B7BA-F19D782D40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694997" y="3244760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33">
              <a:extLst>
                <a:ext uri="{FF2B5EF4-FFF2-40B4-BE49-F238E27FC236}">
                  <a16:creationId xmlns:a16="http://schemas.microsoft.com/office/drawing/2014/main" xmlns="" id="{166B8C42-33DB-4953-B84B-26C9902D80A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724910" y="4336071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34">
              <a:extLst>
                <a:ext uri="{FF2B5EF4-FFF2-40B4-BE49-F238E27FC236}">
                  <a16:creationId xmlns:a16="http://schemas.microsoft.com/office/drawing/2014/main" xmlns="" id="{7FCEC98D-B9B2-4EC3-93B4-F4CD4C3397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728840" y="5333394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35">
              <a:extLst>
                <a:ext uri="{FF2B5EF4-FFF2-40B4-BE49-F238E27FC236}">
                  <a16:creationId xmlns:a16="http://schemas.microsoft.com/office/drawing/2014/main" xmlns="" id="{DE16069F-A0C9-4020-B048-7708F88C255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724492" y="454429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36">
              <a:extLst>
                <a:ext uri="{FF2B5EF4-FFF2-40B4-BE49-F238E27FC236}">
                  <a16:creationId xmlns:a16="http://schemas.microsoft.com/office/drawing/2014/main" xmlns="" id="{8E9C28C4-8818-494F-82CB-2D229A1C0F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696629" y="5995283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37">
              <a:extLst>
                <a:ext uri="{FF2B5EF4-FFF2-40B4-BE49-F238E27FC236}">
                  <a16:creationId xmlns:a16="http://schemas.microsoft.com/office/drawing/2014/main" xmlns="" id="{6FEEA712-47A5-46E3-BD8F-ED8266B2B06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708395" y="3008820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38">
              <a:extLst>
                <a:ext uri="{FF2B5EF4-FFF2-40B4-BE49-F238E27FC236}">
                  <a16:creationId xmlns:a16="http://schemas.microsoft.com/office/drawing/2014/main" xmlns="" id="{CD1F26EE-4D5E-4CE0-B49E-CF6DE34CB7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716064" y="4848916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39">
              <a:extLst>
                <a:ext uri="{FF2B5EF4-FFF2-40B4-BE49-F238E27FC236}">
                  <a16:creationId xmlns:a16="http://schemas.microsoft.com/office/drawing/2014/main" xmlns="" id="{E9DDE65C-A696-4520-82E9-1CA0159400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708172" y="5090037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40">
              <a:extLst>
                <a:ext uri="{FF2B5EF4-FFF2-40B4-BE49-F238E27FC236}">
                  <a16:creationId xmlns:a16="http://schemas.microsoft.com/office/drawing/2014/main" xmlns="" id="{5F26C7C7-C730-4515-B667-64F1063066C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703136" y="254673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41">
              <a:extLst>
                <a:ext uri="{FF2B5EF4-FFF2-40B4-BE49-F238E27FC236}">
                  <a16:creationId xmlns:a16="http://schemas.microsoft.com/office/drawing/2014/main" xmlns="" id="{66ED220B-297F-47F8-971D-F4897EEEEE1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696629" y="622729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42">
              <a:extLst>
                <a:ext uri="{FF2B5EF4-FFF2-40B4-BE49-F238E27FC236}">
                  <a16:creationId xmlns:a16="http://schemas.microsoft.com/office/drawing/2014/main" xmlns="" id="{A4E4C3B1-AB6F-4057-8950-39EB8980010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684797" y="5545307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44">
              <a:extLst>
                <a:ext uri="{FF2B5EF4-FFF2-40B4-BE49-F238E27FC236}">
                  <a16:creationId xmlns:a16="http://schemas.microsoft.com/office/drawing/2014/main" xmlns="" id="{2BAF95B9-8391-40AC-AEC0-A511CAD672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688587" y="4029435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45">
              <a:extLst>
                <a:ext uri="{FF2B5EF4-FFF2-40B4-BE49-F238E27FC236}">
                  <a16:creationId xmlns:a16="http://schemas.microsoft.com/office/drawing/2014/main" xmlns="" id="{D60EFED4-DB34-4239-8944-B0D14F437A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666436" y="5785261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46">
              <a:extLst>
                <a:ext uri="{FF2B5EF4-FFF2-40B4-BE49-F238E27FC236}">
                  <a16:creationId xmlns:a16="http://schemas.microsoft.com/office/drawing/2014/main" xmlns="" id="{B8591E5D-CDA5-42C0-8F4A-5CC38C8A84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715495" y="2779357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47">
              <a:extLst>
                <a:ext uri="{FF2B5EF4-FFF2-40B4-BE49-F238E27FC236}">
                  <a16:creationId xmlns:a16="http://schemas.microsoft.com/office/drawing/2014/main" xmlns="" id="{A079FE41-EEAF-462A-8C35-39D80DDA18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673640" y="3798308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48">
              <a:extLst>
                <a:ext uri="{FF2B5EF4-FFF2-40B4-BE49-F238E27FC236}">
                  <a16:creationId xmlns:a16="http://schemas.microsoft.com/office/drawing/2014/main" xmlns="" id="{68090FF6-0596-4841-A45F-1B155203E5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668897" y="348714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49">
              <a:extLst>
                <a:ext uri="{FF2B5EF4-FFF2-40B4-BE49-F238E27FC236}">
                  <a16:creationId xmlns:a16="http://schemas.microsoft.com/office/drawing/2014/main" xmlns="" id="{86247BF4-9C57-46B1-BB77-D5F540162BF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667511" y="645650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62">
              <a:extLst>
                <a:ext uri="{FF2B5EF4-FFF2-40B4-BE49-F238E27FC236}">
                  <a16:creationId xmlns:a16="http://schemas.microsoft.com/office/drawing/2014/main" xmlns="" id="{F332D556-29DB-4E44-8F7C-063EB347E6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59329" y="2899152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63">
              <a:extLst>
                <a:ext uri="{FF2B5EF4-FFF2-40B4-BE49-F238E27FC236}">
                  <a16:creationId xmlns:a16="http://schemas.microsoft.com/office/drawing/2014/main" xmlns="" id="{758319A2-D0B6-4BF5-B669-88DC89162D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70687" y="4037765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64">
              <a:extLst>
                <a:ext uri="{FF2B5EF4-FFF2-40B4-BE49-F238E27FC236}">
                  <a16:creationId xmlns:a16="http://schemas.microsoft.com/office/drawing/2014/main" xmlns="" id="{14C02667-B0AA-4C05-B6BA-391896CF26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38638" y="2630844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65">
              <a:extLst>
                <a:ext uri="{FF2B5EF4-FFF2-40B4-BE49-F238E27FC236}">
                  <a16:creationId xmlns:a16="http://schemas.microsoft.com/office/drawing/2014/main" xmlns="" id="{2889EE1A-9D5D-45B8-B417-4133FA11E58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39269" y="3774859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66">
              <a:extLst>
                <a:ext uri="{FF2B5EF4-FFF2-40B4-BE49-F238E27FC236}">
                  <a16:creationId xmlns:a16="http://schemas.microsoft.com/office/drawing/2014/main" xmlns="" id="{F2D0D1A1-8171-4B42-A500-72D9E19BAB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27051" y="5321295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67">
              <a:extLst>
                <a:ext uri="{FF2B5EF4-FFF2-40B4-BE49-F238E27FC236}">
                  <a16:creationId xmlns:a16="http://schemas.microsoft.com/office/drawing/2014/main" xmlns="" id="{2ADFDA6E-AF21-41CB-B5CB-DB8DE61BAD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07231" y="4537317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68">
              <a:extLst>
                <a:ext uri="{FF2B5EF4-FFF2-40B4-BE49-F238E27FC236}">
                  <a16:creationId xmlns:a16="http://schemas.microsoft.com/office/drawing/2014/main" xmlns="" id="{A49DD268-8370-4010-9468-C1774B5EB4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34619" y="3194577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69">
              <a:extLst>
                <a:ext uri="{FF2B5EF4-FFF2-40B4-BE49-F238E27FC236}">
                  <a16:creationId xmlns:a16="http://schemas.microsoft.com/office/drawing/2014/main" xmlns="" id="{A6BA4408-8438-412E-935B-ADB6C8C3A20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13876" y="5603540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70">
              <a:extLst>
                <a:ext uri="{FF2B5EF4-FFF2-40B4-BE49-F238E27FC236}">
                  <a16:creationId xmlns:a16="http://schemas.microsoft.com/office/drawing/2014/main" xmlns="" id="{CB8123D6-FA26-402B-BD82-22349793EE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378089" y="6195284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71">
              <a:extLst>
                <a:ext uri="{FF2B5EF4-FFF2-40B4-BE49-F238E27FC236}">
                  <a16:creationId xmlns:a16="http://schemas.microsoft.com/office/drawing/2014/main" xmlns="" id="{1E29DEC4-6855-4B07-8158-E0CDC215D75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25419" y="5082890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72">
              <a:extLst>
                <a:ext uri="{FF2B5EF4-FFF2-40B4-BE49-F238E27FC236}">
                  <a16:creationId xmlns:a16="http://schemas.microsoft.com/office/drawing/2014/main" xmlns="" id="{31CCEC18-278B-4011-892E-F6FAEF5317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22156" y="4856031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73">
              <a:extLst>
                <a:ext uri="{FF2B5EF4-FFF2-40B4-BE49-F238E27FC236}">
                  <a16:creationId xmlns:a16="http://schemas.microsoft.com/office/drawing/2014/main" xmlns="" id="{F6D77A26-FD3D-4881-AA8E-9856FF880B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27029" y="4356396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74">
              <a:extLst>
                <a:ext uri="{FF2B5EF4-FFF2-40B4-BE49-F238E27FC236}">
                  <a16:creationId xmlns:a16="http://schemas.microsoft.com/office/drawing/2014/main" xmlns="" id="{03C26757-7F33-4D04-9F11-6126CB164F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394981" y="593668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75">
              <a:extLst>
                <a:ext uri="{FF2B5EF4-FFF2-40B4-BE49-F238E27FC236}">
                  <a16:creationId xmlns:a16="http://schemas.microsoft.com/office/drawing/2014/main" xmlns="" id="{22F47D76-374A-4885-A868-EC1D8459C9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89990" y="2391076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77">
              <a:extLst>
                <a:ext uri="{FF2B5EF4-FFF2-40B4-BE49-F238E27FC236}">
                  <a16:creationId xmlns:a16="http://schemas.microsoft.com/office/drawing/2014/main" xmlns="" id="{95496E6A-3CAC-4D9F-A83D-F1F48FC54D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08510" y="3460281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85">
              <a:extLst>
                <a:ext uri="{FF2B5EF4-FFF2-40B4-BE49-F238E27FC236}">
                  <a16:creationId xmlns:a16="http://schemas.microsoft.com/office/drawing/2014/main" xmlns="" id="{76B6D267-81BF-4255-88B2-7D0E4EBD1F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381495" y="6383178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87">
              <a:extLst>
                <a:ext uri="{FF2B5EF4-FFF2-40B4-BE49-F238E27FC236}">
                  <a16:creationId xmlns:a16="http://schemas.microsoft.com/office/drawing/2014/main" xmlns="" id="{8CE0D314-080F-44BC-9ADD-A8A7DE6BF4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228785" y="6637841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88">
              <a:extLst>
                <a:ext uri="{FF2B5EF4-FFF2-40B4-BE49-F238E27FC236}">
                  <a16:creationId xmlns:a16="http://schemas.microsoft.com/office/drawing/2014/main" xmlns="" id="{F8E92A16-4881-4473-AC69-C166035CD6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69535" y="5652628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91">
              <a:extLst>
                <a:ext uri="{FF2B5EF4-FFF2-40B4-BE49-F238E27FC236}">
                  <a16:creationId xmlns:a16="http://schemas.microsoft.com/office/drawing/2014/main" xmlns="" id="{62D7687D-4066-4553-BF12-A9C795F08E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208531" y="2712664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92">
              <a:extLst>
                <a:ext uri="{FF2B5EF4-FFF2-40B4-BE49-F238E27FC236}">
                  <a16:creationId xmlns:a16="http://schemas.microsoft.com/office/drawing/2014/main" xmlns="" id="{DDCFA5FE-CF8C-4C1C-8D9C-70F35CC673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187571" y="2369087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93">
              <a:extLst>
                <a:ext uri="{FF2B5EF4-FFF2-40B4-BE49-F238E27FC236}">
                  <a16:creationId xmlns:a16="http://schemas.microsoft.com/office/drawing/2014/main" xmlns="" id="{204B3D68-6F0E-4A96-86D1-B5F8F111FA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197073" y="3233855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94">
              <a:extLst>
                <a:ext uri="{FF2B5EF4-FFF2-40B4-BE49-F238E27FC236}">
                  <a16:creationId xmlns:a16="http://schemas.microsoft.com/office/drawing/2014/main" xmlns="" id="{084C5731-91A6-496F-9548-3DCCEBE2E6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152179" y="5316034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95">
              <a:extLst>
                <a:ext uri="{FF2B5EF4-FFF2-40B4-BE49-F238E27FC236}">
                  <a16:creationId xmlns:a16="http://schemas.microsoft.com/office/drawing/2014/main" xmlns="" id="{FE3BD174-1241-487A-B766-F185C91ED0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170530" y="3004442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96">
              <a:extLst>
                <a:ext uri="{FF2B5EF4-FFF2-40B4-BE49-F238E27FC236}">
                  <a16:creationId xmlns:a16="http://schemas.microsoft.com/office/drawing/2014/main" xmlns="" id="{425C3516-9448-413F-B79F-A3F0DF40F2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135165" y="3474784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97">
              <a:extLst>
                <a:ext uri="{FF2B5EF4-FFF2-40B4-BE49-F238E27FC236}">
                  <a16:creationId xmlns:a16="http://schemas.microsoft.com/office/drawing/2014/main" xmlns="" id="{3138C269-8051-40EC-A198-4F2273FE2F7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105228" y="4732858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98">
              <a:extLst>
                <a:ext uri="{FF2B5EF4-FFF2-40B4-BE49-F238E27FC236}">
                  <a16:creationId xmlns:a16="http://schemas.microsoft.com/office/drawing/2014/main" xmlns="" id="{848EF47E-7D9D-4D4A-9B73-6E17C2CB54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147713" y="4214399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99">
              <a:extLst>
                <a:ext uri="{FF2B5EF4-FFF2-40B4-BE49-F238E27FC236}">
                  <a16:creationId xmlns:a16="http://schemas.microsoft.com/office/drawing/2014/main" xmlns="" id="{1C61FB66-2D60-4D4C-A1BF-9744AE0B63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090608" y="4422257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100">
              <a:extLst>
                <a:ext uri="{FF2B5EF4-FFF2-40B4-BE49-F238E27FC236}">
                  <a16:creationId xmlns:a16="http://schemas.microsoft.com/office/drawing/2014/main" xmlns="" id="{E6EAD8D7-FBA1-4834-9764-1367D9F805D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150117" y="3842840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101">
              <a:extLst>
                <a:ext uri="{FF2B5EF4-FFF2-40B4-BE49-F238E27FC236}">
                  <a16:creationId xmlns:a16="http://schemas.microsoft.com/office/drawing/2014/main" xmlns="" id="{71296158-84E3-4492-9150-79623068E6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144834" y="5051046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102">
              <a:extLst>
                <a:ext uri="{FF2B5EF4-FFF2-40B4-BE49-F238E27FC236}">
                  <a16:creationId xmlns:a16="http://schemas.microsoft.com/office/drawing/2014/main" xmlns="" id="{31129331-5553-4388-9937-8792501E20D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141013" y="5611431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103">
              <a:extLst>
                <a:ext uri="{FF2B5EF4-FFF2-40B4-BE49-F238E27FC236}">
                  <a16:creationId xmlns:a16="http://schemas.microsoft.com/office/drawing/2014/main" xmlns="" id="{C9DFAB41-3F0E-4550-88DE-C06FB92F53E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123921" y="588185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104">
              <a:extLst>
                <a:ext uri="{FF2B5EF4-FFF2-40B4-BE49-F238E27FC236}">
                  <a16:creationId xmlns:a16="http://schemas.microsoft.com/office/drawing/2014/main" xmlns="" id="{C2223DDE-CBD0-4D59-8D06-D890DA22FD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239381" y="2412766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113">
              <a:extLst>
                <a:ext uri="{FF2B5EF4-FFF2-40B4-BE49-F238E27FC236}">
                  <a16:creationId xmlns:a16="http://schemas.microsoft.com/office/drawing/2014/main" xmlns="" id="{16B1104F-6002-46E2-A5B5-A8889A8296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190722" y="4800684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114">
              <a:extLst>
                <a:ext uri="{FF2B5EF4-FFF2-40B4-BE49-F238E27FC236}">
                  <a16:creationId xmlns:a16="http://schemas.microsoft.com/office/drawing/2014/main" xmlns="" id="{113FE43A-9CEC-4336-80A4-9B831685C35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194126" y="3566999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115">
              <a:extLst>
                <a:ext uri="{FF2B5EF4-FFF2-40B4-BE49-F238E27FC236}">
                  <a16:creationId xmlns:a16="http://schemas.microsoft.com/office/drawing/2014/main" xmlns="" id="{1E1616A1-6065-48FE-B064-D90F8D2376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188413" y="4229853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117">
              <a:extLst>
                <a:ext uri="{FF2B5EF4-FFF2-40B4-BE49-F238E27FC236}">
                  <a16:creationId xmlns:a16="http://schemas.microsoft.com/office/drawing/2014/main" xmlns="" id="{9110BCA3-393F-4451-A6DB-28527A8403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175730" y="5925532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118">
              <a:extLst>
                <a:ext uri="{FF2B5EF4-FFF2-40B4-BE49-F238E27FC236}">
                  <a16:creationId xmlns:a16="http://schemas.microsoft.com/office/drawing/2014/main" xmlns="" id="{98C969C8-6813-4B30-94C0-92A6352AF7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065146" y="6503219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119">
              <a:extLst>
                <a:ext uri="{FF2B5EF4-FFF2-40B4-BE49-F238E27FC236}">
                  <a16:creationId xmlns:a16="http://schemas.microsoft.com/office/drawing/2014/main" xmlns="" id="{8B87FEBE-6321-4201-AA13-6DB436A707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051820" y="6234844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120">
              <a:extLst>
                <a:ext uri="{FF2B5EF4-FFF2-40B4-BE49-F238E27FC236}">
                  <a16:creationId xmlns:a16="http://schemas.microsoft.com/office/drawing/2014/main" xmlns="" id="{2A7B496C-EDA0-4AA1-BB34-99497A67C1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919055" y="3807565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121">
              <a:extLst>
                <a:ext uri="{FF2B5EF4-FFF2-40B4-BE49-F238E27FC236}">
                  <a16:creationId xmlns:a16="http://schemas.microsoft.com/office/drawing/2014/main" xmlns="" id="{7F6AA747-2CD0-439D-9310-AC3A8745B2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897346" y="3585023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125">
              <a:extLst>
                <a:ext uri="{FF2B5EF4-FFF2-40B4-BE49-F238E27FC236}">
                  <a16:creationId xmlns:a16="http://schemas.microsoft.com/office/drawing/2014/main" xmlns="" id="{E81C5B06-BA25-4C2E-97E6-8B0F4B9CD8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889442" y="2383202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126">
              <a:extLst>
                <a:ext uri="{FF2B5EF4-FFF2-40B4-BE49-F238E27FC236}">
                  <a16:creationId xmlns:a16="http://schemas.microsoft.com/office/drawing/2014/main" xmlns="" id="{81B0637C-EBB8-46F2-A27A-669D1764CD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867676" y="3235184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127">
              <a:extLst>
                <a:ext uri="{FF2B5EF4-FFF2-40B4-BE49-F238E27FC236}">
                  <a16:creationId xmlns:a16="http://schemas.microsoft.com/office/drawing/2014/main" xmlns="" id="{9F7410FA-1E1E-4A68-81B6-AF68345FCCB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874766" y="4202879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128">
              <a:extLst>
                <a:ext uri="{FF2B5EF4-FFF2-40B4-BE49-F238E27FC236}">
                  <a16:creationId xmlns:a16="http://schemas.microsoft.com/office/drawing/2014/main" xmlns="" id="{3055A548-A3DA-41D0-8B0C-7FCB86CEF7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875012" y="2727375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129">
              <a:extLst>
                <a:ext uri="{FF2B5EF4-FFF2-40B4-BE49-F238E27FC236}">
                  <a16:creationId xmlns:a16="http://schemas.microsoft.com/office/drawing/2014/main" xmlns="" id="{0BD5CE8C-FCB4-427B-A521-899BCF5DE6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851089" y="4668085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133">
              <a:extLst>
                <a:ext uri="{FF2B5EF4-FFF2-40B4-BE49-F238E27FC236}">
                  <a16:creationId xmlns:a16="http://schemas.microsoft.com/office/drawing/2014/main" xmlns="" id="{4241BFFA-8150-4F1C-8493-137285AC73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851917" y="4474072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136">
              <a:extLst>
                <a:ext uri="{FF2B5EF4-FFF2-40B4-BE49-F238E27FC236}">
                  <a16:creationId xmlns:a16="http://schemas.microsoft.com/office/drawing/2014/main" xmlns="" id="{3FE03BB5-740F-4073-9A30-1C9E2FB4DA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860056" y="5583548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137">
              <a:extLst>
                <a:ext uri="{FF2B5EF4-FFF2-40B4-BE49-F238E27FC236}">
                  <a16:creationId xmlns:a16="http://schemas.microsoft.com/office/drawing/2014/main" xmlns="" id="{07737927-7843-4B68-8AB4-41C9A81BEB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844551" y="5233678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138">
              <a:extLst>
                <a:ext uri="{FF2B5EF4-FFF2-40B4-BE49-F238E27FC236}">
                  <a16:creationId xmlns:a16="http://schemas.microsoft.com/office/drawing/2014/main" xmlns="" id="{ACB63925-978C-41E7-8AE7-5CF21A9BD11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854320" y="4983592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139">
              <a:extLst>
                <a:ext uri="{FF2B5EF4-FFF2-40B4-BE49-F238E27FC236}">
                  <a16:creationId xmlns:a16="http://schemas.microsoft.com/office/drawing/2014/main" xmlns="" id="{F32A717A-4A68-42BF-B19C-3D7D400A0F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837066" y="6507706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140">
              <a:extLst>
                <a:ext uri="{FF2B5EF4-FFF2-40B4-BE49-F238E27FC236}">
                  <a16:creationId xmlns:a16="http://schemas.microsoft.com/office/drawing/2014/main" xmlns="" id="{619463DB-5683-412F-A391-8B56BC5F89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826213" y="2964311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142">
              <a:extLst>
                <a:ext uri="{FF2B5EF4-FFF2-40B4-BE49-F238E27FC236}">
                  <a16:creationId xmlns:a16="http://schemas.microsoft.com/office/drawing/2014/main" xmlns="" id="{1CB5791F-F99A-4212-A04D-D95CB98FAC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911479" y="4713255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143">
              <a:extLst>
                <a:ext uri="{FF2B5EF4-FFF2-40B4-BE49-F238E27FC236}">
                  <a16:creationId xmlns:a16="http://schemas.microsoft.com/office/drawing/2014/main" xmlns="" id="{12275D75-5075-47CF-8863-9241B26E85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812972" y="5762941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144">
              <a:extLst>
                <a:ext uri="{FF2B5EF4-FFF2-40B4-BE49-F238E27FC236}">
                  <a16:creationId xmlns:a16="http://schemas.microsoft.com/office/drawing/2014/main" xmlns="" id="{5B1CE04E-B8B6-4296-ACEC-17DC7466628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799925" y="6035520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145">
              <a:extLst>
                <a:ext uri="{FF2B5EF4-FFF2-40B4-BE49-F238E27FC236}">
                  <a16:creationId xmlns:a16="http://schemas.microsoft.com/office/drawing/2014/main" xmlns="" id="{534FFFB3-64D4-4E7B-B198-561B2BCA74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816235" y="624718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8">
              <a:extLst>
                <a:ext uri="{FF2B5EF4-FFF2-40B4-BE49-F238E27FC236}">
                  <a16:creationId xmlns:a16="http://schemas.microsoft.com/office/drawing/2014/main" xmlns="" id="{E4802D95-AAB3-4CB9-83BD-47E8146EF3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842778" y="669694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8">
              <a:extLst>
                <a:ext uri="{FF2B5EF4-FFF2-40B4-BE49-F238E27FC236}">
                  <a16:creationId xmlns:a16="http://schemas.microsoft.com/office/drawing/2014/main" xmlns="" id="{F60BFEFF-9CD1-41F2-97DB-22863966B5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232829" y="4568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8">
              <a:extLst>
                <a:ext uri="{FF2B5EF4-FFF2-40B4-BE49-F238E27FC236}">
                  <a16:creationId xmlns:a16="http://schemas.microsoft.com/office/drawing/2014/main" xmlns="" id="{1D864002-6B1E-4D9D-A472-E13AE399C98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919431" y="340063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0" name="Freeform 41">
              <a:extLst>
                <a:ext uri="{FF2B5EF4-FFF2-40B4-BE49-F238E27FC236}">
                  <a16:creationId xmlns:a16="http://schemas.microsoft.com/office/drawing/2014/main" xmlns="" id="{79D590C5-FAFA-487A-BF0C-96B76F0AE7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442845" y="665557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E8A31D0B-A040-5037-B223-91BD56E3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430" y="1622216"/>
            <a:ext cx="2778923" cy="13825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CE6268E-17E8-D066-415E-D46D2BCD3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430" y="3939190"/>
            <a:ext cx="2778923" cy="1215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09A9920-6F3E-6D8D-088F-55CE3D683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1884494" cy="18761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D76DC84-FD10-FD4B-5A91-AB58E529DE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6108" y="44890"/>
            <a:ext cx="2228385" cy="12478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C9E3E97-FE2A-B421-0817-67B5232ED9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764448"/>
            <a:ext cx="1171229" cy="98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869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xmlns="" id="{97C4728D-3F6E-48CA-972C-88E8ED67CD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7CD95E-9025-597A-61CE-EB8373584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64546"/>
            <a:ext cx="4919844" cy="2594659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Iman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0B092AB-C53F-3448-DCEA-F77F104C8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9760" y="740907"/>
            <a:ext cx="6725632" cy="2866029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2200" b="1" dirty="0"/>
              <a:t>User Pages</a:t>
            </a:r>
            <a:r>
              <a:rPr lang="en-US" sz="2200" dirty="0"/>
              <a:t>:</a:t>
            </a:r>
          </a:p>
          <a:p>
            <a:pPr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900" b="1" dirty="0"/>
              <a:t>Image Slider</a:t>
            </a:r>
            <a:r>
              <a:rPr lang="en-US" sz="1900" dirty="0"/>
              <a:t>: Implemented a responsive image slider for product showcases.</a:t>
            </a:r>
          </a:p>
          <a:p>
            <a:pPr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900" b="1" dirty="0"/>
              <a:t>Product Details</a:t>
            </a:r>
            <a:r>
              <a:rPr lang="en-US" sz="1900" dirty="0"/>
              <a:t>: Created a detailed product information page.</a:t>
            </a:r>
          </a:p>
          <a:p>
            <a:pPr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900" b="1" dirty="0"/>
              <a:t>Product Tab Component:</a:t>
            </a:r>
            <a:r>
              <a:rPr lang="en-US" sz="1900" dirty="0"/>
              <a:t> Displayed item details and reviews on the Product Details page.</a:t>
            </a:r>
          </a:p>
          <a:p>
            <a:pPr>
              <a:lnSpc>
                <a:spcPct val="140000"/>
              </a:lnSpc>
            </a:pPr>
            <a:endParaRPr lang="en-US" sz="1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D3F9EEB3-66A3-420E-A64E-59E924B059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2160" y="3526086"/>
            <a:ext cx="12157773" cy="494218"/>
            <a:chOff x="18956" y="5952517"/>
            <a:chExt cx="12157773" cy="494218"/>
          </a:xfrm>
          <a:solidFill>
            <a:schemeClr val="bg2">
              <a:lumMod val="90000"/>
            </a:schemeClr>
          </a:solidFill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xmlns="" id="{1C5E55AE-968E-44A9-904F-FBB1F7AEBB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637219" y="6356157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xmlns="" id="{DB374C89-2692-4999-AB5C-DCFB672C667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139192" y="6359421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xmlns="" id="{94CD2B6C-BEE0-41E8-B006-B32F1580FF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384660" y="6368396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xmlns="" id="{A8FA34E9-86EC-43A8-A213-B8B052F939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653573" y="630801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xmlns="" id="{D5F9BA39-3234-440D-8C42-3AD72AA861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8956" y="595659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xmlns="" id="{CDB8E157-3DE4-4D28-A99A-8836B53F48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709370" y="6291575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xmlns="" id="{6D29DD76-F79D-4E3B-AB2D-B5E6182518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452381" y="6295774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xmlns="" id="{03DFB89F-B3CC-495B-A9CF-A3BE5C228F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883090" y="6322699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" name="Freeform 26">
              <a:extLst>
                <a:ext uri="{FF2B5EF4-FFF2-40B4-BE49-F238E27FC236}">
                  <a16:creationId xmlns:a16="http://schemas.microsoft.com/office/drawing/2014/main" xmlns="" id="{B1F972CD-D1BA-4050-A9B7-C0CDA401B9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404559" y="6308010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xmlns="" id="{B228BA25-3CDA-4BD5-B30E-D1DE499906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937280" y="6282192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xmlns="" id="{137133E8-6F47-4E06-B393-82CD1AD85FD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194538" y="62900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xmlns="" id="{59C12AFA-987A-428A-B9F9-78873439DA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742191" y="6338204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" name="Freeform 43">
              <a:extLst>
                <a:ext uri="{FF2B5EF4-FFF2-40B4-BE49-F238E27FC236}">
                  <a16:creationId xmlns:a16="http://schemas.microsoft.com/office/drawing/2014/main" xmlns="" id="{03F1E7FD-4B30-42D6-BD0B-6E9DAA96B8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902106" y="604352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" name="Freeform 51">
              <a:extLst>
                <a:ext uri="{FF2B5EF4-FFF2-40B4-BE49-F238E27FC236}">
                  <a16:creationId xmlns:a16="http://schemas.microsoft.com/office/drawing/2014/main" xmlns="" id="{33293F8E-2BB2-41CB-82DC-5A29EC8780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710297" y="6035458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" name="Freeform 52">
              <a:extLst>
                <a:ext uri="{FF2B5EF4-FFF2-40B4-BE49-F238E27FC236}">
                  <a16:creationId xmlns:a16="http://schemas.microsoft.com/office/drawing/2014/main" xmlns="" id="{6C1D3706-D58A-4C15-A2C1-0AA7F4AE059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277444" y="6038724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" name="Freeform 53">
              <a:extLst>
                <a:ext uri="{FF2B5EF4-FFF2-40B4-BE49-F238E27FC236}">
                  <a16:creationId xmlns:a16="http://schemas.microsoft.com/office/drawing/2014/main" xmlns="" id="{B9E9AE67-CA3A-4941-AD47-EC10FA7584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471034" y="603546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" name="Freeform 54">
              <a:extLst>
                <a:ext uri="{FF2B5EF4-FFF2-40B4-BE49-F238E27FC236}">
                  <a16:creationId xmlns:a16="http://schemas.microsoft.com/office/drawing/2014/main" xmlns="" id="{ECDE3E4B-4AF0-483F-8A7B-B8D8E07311A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094009" y="6011795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" name="Freeform 55">
              <a:extLst>
                <a:ext uri="{FF2B5EF4-FFF2-40B4-BE49-F238E27FC236}">
                  <a16:creationId xmlns:a16="http://schemas.microsoft.com/office/drawing/2014/main" xmlns="" id="{85E3C395-94B3-4DEF-8BA7-B1E16579C1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264556" y="604198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" name="Freeform 56">
              <a:extLst>
                <a:ext uri="{FF2B5EF4-FFF2-40B4-BE49-F238E27FC236}">
                  <a16:creationId xmlns:a16="http://schemas.microsoft.com/office/drawing/2014/main" xmlns="" id="{4FB23F9E-1B0A-41D0-8402-A47D06F829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392340" y="5985586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" name="Freeform 57">
              <a:extLst>
                <a:ext uri="{FF2B5EF4-FFF2-40B4-BE49-F238E27FC236}">
                  <a16:creationId xmlns:a16="http://schemas.microsoft.com/office/drawing/2014/main" xmlns="" id="{C34A3A65-A705-4EE3-B935-310D371E66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037697" y="6020771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" name="Freeform 59">
              <a:extLst>
                <a:ext uri="{FF2B5EF4-FFF2-40B4-BE49-F238E27FC236}">
                  <a16:creationId xmlns:a16="http://schemas.microsoft.com/office/drawing/2014/main" xmlns="" id="{300D7597-AF81-4B39-BE74-CCB2B488F2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473186" y="605207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" name="Freeform 60">
              <a:extLst>
                <a:ext uri="{FF2B5EF4-FFF2-40B4-BE49-F238E27FC236}">
                  <a16:creationId xmlns:a16="http://schemas.microsoft.com/office/drawing/2014/main" xmlns="" id="{47AB73D2-00F4-44CB-882B-3B4DBDBD9E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825017" y="600281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9" name="Freeform 61">
              <a:extLst>
                <a:ext uri="{FF2B5EF4-FFF2-40B4-BE49-F238E27FC236}">
                  <a16:creationId xmlns:a16="http://schemas.microsoft.com/office/drawing/2014/main" xmlns="" id="{078F9731-DE81-4B5B-B95E-123AD9EB6B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572460" y="595712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xmlns="" id="{C86B1039-2BE7-49A5-BC7C-A93C84213A0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908414" y="6286792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xmlns="" id="{1377250E-CABA-48B6-854C-0D0564E3CC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634353" y="62661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xmlns="" id="{3087B335-EC34-4A75-981F-E408EC6AC6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177783" y="6246129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xmlns="" id="{B1D07171-3787-46FE-BA56-781EE797BE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982245" y="624294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xmlns="" id="{9334055F-8026-47FE-B41A-260F96BE67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268040" y="6282192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xmlns="" id="{E114471C-87A8-4460-9585-0C2349F2BA9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510851" y="6246285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xmlns="" id="{F644869B-5F10-430C-B65E-A034F593FB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028371" y="6264238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xmlns="" id="{DB75CD5C-73E7-4CB7-AB8B-E0412C4D3C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656011" y="6301648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xmlns="" id="{8D631646-040F-41B9-9480-F515064083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333279" y="6267101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xmlns="" id="{EEB845C2-4B09-4FE8-B5F4-C23B6A265D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773156" y="6239757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xmlns="" id="{742E436D-7F4C-4598-8D99-B3585D6A91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398709" y="6264239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xmlns="" id="{EE095710-343C-4C57-A2DA-54DF7A297E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47787" y="6218542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xmlns="" id="{435D43DF-C9DB-46FF-8E9A-3B0CD1F003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90115" y="6200589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3" name="Freeform 29">
              <a:extLst>
                <a:ext uri="{FF2B5EF4-FFF2-40B4-BE49-F238E27FC236}">
                  <a16:creationId xmlns:a16="http://schemas.microsoft.com/office/drawing/2014/main" xmlns="" id="{FA2D58E7-8FBC-492F-B4EA-89FE959252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11181" y="6179372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xmlns="" id="{E3706FBE-6FE9-42F5-A864-79CE5429F7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43201" y="624134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xmlns="" id="{84921CD7-E178-40E7-9ADB-3595E115A4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406775" y="597944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6" name="Freeform 33">
              <a:extLst>
                <a:ext uri="{FF2B5EF4-FFF2-40B4-BE49-F238E27FC236}">
                  <a16:creationId xmlns:a16="http://schemas.microsoft.com/office/drawing/2014/main" xmlns="" id="{266678FE-C978-46E2-AD98-7588C9C47CA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327423" y="6028408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7" name="Freeform 34">
              <a:extLst>
                <a:ext uri="{FF2B5EF4-FFF2-40B4-BE49-F238E27FC236}">
                  <a16:creationId xmlns:a16="http://schemas.microsoft.com/office/drawing/2014/main" xmlns="" id="{43E154CE-D54B-4A93-AAD4-BD90BBB333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334031" y="6019431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8" name="Freeform 35">
              <a:extLst>
                <a:ext uri="{FF2B5EF4-FFF2-40B4-BE49-F238E27FC236}">
                  <a16:creationId xmlns:a16="http://schemas.microsoft.com/office/drawing/2014/main" xmlns="" id="{053FE408-AECE-4A7C-83F8-B6AA4DE36B9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124491" y="601290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9" name="Freeform 36">
              <a:extLst>
                <a:ext uri="{FF2B5EF4-FFF2-40B4-BE49-F238E27FC236}">
                  <a16:creationId xmlns:a16="http://schemas.microsoft.com/office/drawing/2014/main" xmlns="" id="{2B259E79-129E-44F1-971D-ECCAF78970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57884" y="598271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0" name="Freeform 37">
              <a:extLst>
                <a:ext uri="{FF2B5EF4-FFF2-40B4-BE49-F238E27FC236}">
                  <a16:creationId xmlns:a16="http://schemas.microsoft.com/office/drawing/2014/main" xmlns="" id="{FCA6AD43-1AF7-406D-9CFF-F20C9A7E32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649584" y="5970470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1" name="Freeform 38">
              <a:extLst>
                <a:ext uri="{FF2B5EF4-FFF2-40B4-BE49-F238E27FC236}">
                  <a16:creationId xmlns:a16="http://schemas.microsoft.com/office/drawing/2014/main" xmlns="" id="{51749352-9521-462D-A1AC-8CDD7EF56C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829398" y="601045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" name="Freeform 39">
              <a:extLst>
                <a:ext uri="{FF2B5EF4-FFF2-40B4-BE49-F238E27FC236}">
                  <a16:creationId xmlns:a16="http://schemas.microsoft.com/office/drawing/2014/main" xmlns="" id="{9727B78F-D41C-4308-AB96-29D6F731D7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580384" y="599821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3" name="Freeform 40">
              <a:extLst>
                <a:ext uri="{FF2B5EF4-FFF2-40B4-BE49-F238E27FC236}">
                  <a16:creationId xmlns:a16="http://schemas.microsoft.com/office/drawing/2014/main" xmlns="" id="{85214156-6933-4397-8534-0246957B1A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121911" y="5994951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4" name="Freeform 41">
              <a:extLst>
                <a:ext uri="{FF2B5EF4-FFF2-40B4-BE49-F238E27FC236}">
                  <a16:creationId xmlns:a16="http://schemas.microsoft.com/office/drawing/2014/main" xmlns="" id="{21A3DB53-7411-4B98-A86C-8282EBFD68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38116" y="59949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" name="Freeform 42">
              <a:extLst>
                <a:ext uri="{FF2B5EF4-FFF2-40B4-BE49-F238E27FC236}">
                  <a16:creationId xmlns:a16="http://schemas.microsoft.com/office/drawing/2014/main" xmlns="" id="{B0EFAE9F-76B4-4CFD-9361-0BCCEC1AD0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10716" y="5973734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6" name="Freeform 44">
              <a:extLst>
                <a:ext uri="{FF2B5EF4-FFF2-40B4-BE49-F238E27FC236}">
                  <a16:creationId xmlns:a16="http://schemas.microsoft.com/office/drawing/2014/main" xmlns="" id="{5538CE03-C750-46BF-B360-DF7BB71B20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639354" y="597699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7" name="Freeform 45">
              <a:extLst>
                <a:ext uri="{FF2B5EF4-FFF2-40B4-BE49-F238E27FC236}">
                  <a16:creationId xmlns:a16="http://schemas.microsoft.com/office/drawing/2014/main" xmlns="" id="{8B046D98-F7A9-435B-A0A4-AD3A0C1475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67906" y="595251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8" name="Freeform 46">
              <a:extLst>
                <a:ext uri="{FF2B5EF4-FFF2-40B4-BE49-F238E27FC236}">
                  <a16:creationId xmlns:a16="http://schemas.microsoft.com/office/drawing/2014/main" xmlns="" id="{98B3822C-42B2-40C1-858A-54E90652E7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895937" y="6000664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9" name="Freeform 47">
              <a:extLst>
                <a:ext uri="{FF2B5EF4-FFF2-40B4-BE49-F238E27FC236}">
                  <a16:creationId xmlns:a16="http://schemas.microsoft.com/office/drawing/2014/main" xmlns="" id="{55450B71-C625-4EB9-9864-3355A4C6CF0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865326" y="5973733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0" name="Freeform 48">
              <a:extLst>
                <a:ext uri="{FF2B5EF4-FFF2-40B4-BE49-F238E27FC236}">
                  <a16:creationId xmlns:a16="http://schemas.microsoft.com/office/drawing/2014/main" xmlns="" id="{944EDC4D-EBE6-4BF6-A6BB-390FE350C4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115444" y="599274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1" name="Freeform 49">
              <a:extLst>
                <a:ext uri="{FF2B5EF4-FFF2-40B4-BE49-F238E27FC236}">
                  <a16:creationId xmlns:a16="http://schemas.microsoft.com/office/drawing/2014/main" xmlns="" id="{2CAFB0FA-BFE1-44DC-BF56-7AD5F5742D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15687" y="5955781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xmlns="" id="{D1CB3DD5-76B9-4C04-8ED7-0C477E18E1D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683670" y="601943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3" name="Freeform 106">
              <a:extLst>
                <a:ext uri="{FF2B5EF4-FFF2-40B4-BE49-F238E27FC236}">
                  <a16:creationId xmlns:a16="http://schemas.microsoft.com/office/drawing/2014/main" xmlns="" id="{8A2636BD-06F8-4014-AA60-7CDF91D023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9451" y="620454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4" name="Freeform 19">
              <a:extLst>
                <a:ext uri="{FF2B5EF4-FFF2-40B4-BE49-F238E27FC236}">
                  <a16:creationId xmlns:a16="http://schemas.microsoft.com/office/drawing/2014/main" xmlns="" id="{E6E34756-6E56-4046-BF59-7C13FD1545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397390" y="6351960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5" name="Freeform 20">
              <a:extLst>
                <a:ext uri="{FF2B5EF4-FFF2-40B4-BE49-F238E27FC236}">
                  <a16:creationId xmlns:a16="http://schemas.microsoft.com/office/drawing/2014/main" xmlns="" id="{E792C738-97E9-41FA-B1EB-D1BB43762D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140401" y="6356159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6" name="Freeform 26">
              <a:extLst>
                <a:ext uri="{FF2B5EF4-FFF2-40B4-BE49-F238E27FC236}">
                  <a16:creationId xmlns:a16="http://schemas.microsoft.com/office/drawing/2014/main" xmlns="" id="{F04A909F-9AC2-4F2C-83C8-D71E971587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2049121" y="6351959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7" name="Freeform 27">
              <a:extLst>
                <a:ext uri="{FF2B5EF4-FFF2-40B4-BE49-F238E27FC236}">
                  <a16:creationId xmlns:a16="http://schemas.microsoft.com/office/drawing/2014/main" xmlns="" id="{B317509A-BAC8-4AB4-80F9-0F2A1D5932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625300" y="634257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8" name="Freeform 28">
              <a:extLst>
                <a:ext uri="{FF2B5EF4-FFF2-40B4-BE49-F238E27FC236}">
                  <a16:creationId xmlns:a16="http://schemas.microsoft.com/office/drawing/2014/main" xmlns="" id="{D51DB773-4624-4C00-A115-C319C26B4E6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851300" y="63519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9" name="Freeform 55">
              <a:extLst>
                <a:ext uri="{FF2B5EF4-FFF2-40B4-BE49-F238E27FC236}">
                  <a16:creationId xmlns:a16="http://schemas.microsoft.com/office/drawing/2014/main" xmlns="" id="{3720ECAC-1BB4-4857-9ED5-4544909F18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988188" y="608391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0" name="Freeform 56">
              <a:extLst>
                <a:ext uri="{FF2B5EF4-FFF2-40B4-BE49-F238E27FC236}">
                  <a16:creationId xmlns:a16="http://schemas.microsoft.com/office/drawing/2014/main" xmlns="" id="{6C08EC86-7F12-471C-A6B7-64656E38E7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080360" y="604597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1" name="Freeform 57">
              <a:extLst>
                <a:ext uri="{FF2B5EF4-FFF2-40B4-BE49-F238E27FC236}">
                  <a16:creationId xmlns:a16="http://schemas.microsoft.com/office/drawing/2014/main" xmlns="" id="{5F248C59-B737-43BE-AAAC-8DC0ED65F1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725717" y="608115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2" name="Freeform 60">
              <a:extLst>
                <a:ext uri="{FF2B5EF4-FFF2-40B4-BE49-F238E27FC236}">
                  <a16:creationId xmlns:a16="http://schemas.microsoft.com/office/drawing/2014/main" xmlns="" id="{2ABF7701-2E76-4F0A-9A36-2219B20513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513037" y="606320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3" name="Freeform 61">
              <a:extLst>
                <a:ext uri="{FF2B5EF4-FFF2-40B4-BE49-F238E27FC236}">
                  <a16:creationId xmlns:a16="http://schemas.microsoft.com/office/drawing/2014/main" xmlns="" id="{AC87AFE9-F2D9-40A6-84D3-A182099162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260480" y="6017506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4" name="Freeform 5">
              <a:extLst>
                <a:ext uri="{FF2B5EF4-FFF2-40B4-BE49-F238E27FC236}">
                  <a16:creationId xmlns:a16="http://schemas.microsoft.com/office/drawing/2014/main" xmlns="" id="{47809F09-3858-450D-BC6F-E024CB1F03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596434" y="6347177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xmlns="" id="{D1A10886-1719-49E5-9CB3-78F1AF62C1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310592" y="63458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6" name="Freeform 7">
              <a:extLst>
                <a:ext uri="{FF2B5EF4-FFF2-40B4-BE49-F238E27FC236}">
                  <a16:creationId xmlns:a16="http://schemas.microsoft.com/office/drawing/2014/main" xmlns="" id="{0005FC75-46F0-4370-AD7D-60FADFBF28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865803" y="6306514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7" name="Freeform 8">
              <a:extLst>
                <a:ext uri="{FF2B5EF4-FFF2-40B4-BE49-F238E27FC236}">
                  <a16:creationId xmlns:a16="http://schemas.microsoft.com/office/drawing/2014/main" xmlns="" id="{D43A217C-ADE1-4352-8374-D2F63A045D4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670714" y="63393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8" name="Freeform 9">
              <a:extLst>
                <a:ext uri="{FF2B5EF4-FFF2-40B4-BE49-F238E27FC236}">
                  <a16:creationId xmlns:a16="http://schemas.microsoft.com/office/drawing/2014/main" xmlns="" id="{73271B96-481B-4D4B-8020-FD23A6112E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956060" y="6342577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xmlns="" id="{1715F100-FFBE-44CB-BEFE-69A320831A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198871" y="6306670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xmlns="" id="{7FF8BB3C-BA51-4118-B634-78FFB0A071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716391" y="6324623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xmlns="" id="{05B15B3F-281F-4C02-A2F4-FA23926806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344031" y="6362033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xmlns="" id="{1EE4DFBA-3007-4545-86FC-BFF40F2180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070859" y="6318096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3" name="Freeform 16">
              <a:extLst>
                <a:ext uri="{FF2B5EF4-FFF2-40B4-BE49-F238E27FC236}">
                  <a16:creationId xmlns:a16="http://schemas.microsoft.com/office/drawing/2014/main" xmlns="" id="{4659B484-0A04-412F-AB13-5D88A14028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461176" y="6300142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4" name="Freeform 17">
              <a:extLst>
                <a:ext uri="{FF2B5EF4-FFF2-40B4-BE49-F238E27FC236}">
                  <a16:creationId xmlns:a16="http://schemas.microsoft.com/office/drawing/2014/main" xmlns="" id="{5B1DC8DB-05E1-4C47-8DA7-FCBCC98329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039205" y="6341355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5" name="Freeform 21">
              <a:extLst>
                <a:ext uri="{FF2B5EF4-FFF2-40B4-BE49-F238E27FC236}">
                  <a16:creationId xmlns:a16="http://schemas.microsoft.com/office/drawing/2014/main" xmlns="" id="{661C4D4C-63EE-4DE2-8F1D-C37CE81005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730057" y="6318096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xmlns="" id="{DA2A9883-3B43-4BD2-A982-F8EC8E618AE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930591" y="630912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xmlns="" id="{34F01463-4A42-4A84-8FDF-980ECA968E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497041" y="6299934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8" name="Freeform 31">
              <a:extLst>
                <a:ext uri="{FF2B5EF4-FFF2-40B4-BE49-F238E27FC236}">
                  <a16:creationId xmlns:a16="http://schemas.microsoft.com/office/drawing/2014/main" xmlns="" id="{43374FB7-D6C1-47F0-AE6B-B457F1F04F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207517" y="633698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9" name="Freeform 32">
              <a:extLst>
                <a:ext uri="{FF2B5EF4-FFF2-40B4-BE49-F238E27FC236}">
                  <a16:creationId xmlns:a16="http://schemas.microsoft.com/office/drawing/2014/main" xmlns="" id="{F959B7FA-CF96-42D6-AF17-47CA59E131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094795" y="6039831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0" name="Freeform 33">
              <a:extLst>
                <a:ext uri="{FF2B5EF4-FFF2-40B4-BE49-F238E27FC236}">
                  <a16:creationId xmlns:a16="http://schemas.microsoft.com/office/drawing/2014/main" xmlns="" id="{34E7952E-A796-4789-B63B-FE3FB84BBE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015443" y="60887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1" name="Freeform 34">
              <a:extLst>
                <a:ext uri="{FF2B5EF4-FFF2-40B4-BE49-F238E27FC236}">
                  <a16:creationId xmlns:a16="http://schemas.microsoft.com/office/drawing/2014/main" xmlns="" id="{DC6B682A-7F18-4534-B017-6EA3920E9D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022051" y="607981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2" name="Freeform 35">
              <a:extLst>
                <a:ext uri="{FF2B5EF4-FFF2-40B4-BE49-F238E27FC236}">
                  <a16:creationId xmlns:a16="http://schemas.microsoft.com/office/drawing/2014/main" xmlns="" id="{5A5AADAC-FC83-4603-8262-FE05CF876C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806684" y="6076799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3" name="Freeform 36">
              <a:extLst>
                <a:ext uri="{FF2B5EF4-FFF2-40B4-BE49-F238E27FC236}">
                  <a16:creationId xmlns:a16="http://schemas.microsoft.com/office/drawing/2014/main" xmlns="" id="{A40BB3FF-1819-463F-9ED5-678DD36A18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345904" y="60430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4" name="Freeform 37">
              <a:extLst>
                <a:ext uri="{FF2B5EF4-FFF2-40B4-BE49-F238E27FC236}">
                  <a16:creationId xmlns:a16="http://schemas.microsoft.com/office/drawing/2014/main" xmlns="" id="{C3D1CB09-5A13-4985-9007-E9193CB4FA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337604" y="6030855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5" name="Freeform 38">
              <a:extLst>
                <a:ext uri="{FF2B5EF4-FFF2-40B4-BE49-F238E27FC236}">
                  <a16:creationId xmlns:a16="http://schemas.microsoft.com/office/drawing/2014/main" xmlns="" id="{4AD15446-400C-4764-9711-ED6C260CB9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517418" y="6070840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6" name="Freeform 39">
              <a:extLst>
                <a:ext uri="{FF2B5EF4-FFF2-40B4-BE49-F238E27FC236}">
                  <a16:creationId xmlns:a16="http://schemas.microsoft.com/office/drawing/2014/main" xmlns="" id="{7346885B-0B6A-4308-8417-5E64EF91C4C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268404" y="6058600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7" name="Freeform 40">
              <a:extLst>
                <a:ext uri="{FF2B5EF4-FFF2-40B4-BE49-F238E27FC236}">
                  <a16:creationId xmlns:a16="http://schemas.microsoft.com/office/drawing/2014/main" xmlns="" id="{39828447-CDC5-4139-A980-11BDF06568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809931" y="605533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8" name="Freeform 41">
              <a:extLst>
                <a:ext uri="{FF2B5EF4-FFF2-40B4-BE49-F238E27FC236}">
                  <a16:creationId xmlns:a16="http://schemas.microsoft.com/office/drawing/2014/main" xmlns="" id="{6306A8CE-49A8-49F1-9D58-CAA83F48FCF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126136" y="6055335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9" name="Freeform 42">
              <a:extLst>
                <a:ext uri="{FF2B5EF4-FFF2-40B4-BE49-F238E27FC236}">
                  <a16:creationId xmlns:a16="http://schemas.microsoft.com/office/drawing/2014/main" xmlns="" id="{0089AFBB-A423-4095-B741-FF0EF5960E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798736" y="60341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xmlns="" id="{E1FA246E-D492-4B67-95A6-BFEA3542C2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327374" y="60373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1" name="Freeform 45">
              <a:extLst>
                <a:ext uri="{FF2B5EF4-FFF2-40B4-BE49-F238E27FC236}">
                  <a16:creationId xmlns:a16="http://schemas.microsoft.com/office/drawing/2014/main" xmlns="" id="{C8FE3844-FD2C-4E67-9F4A-8044AB06F86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555926" y="601290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xmlns="" id="{94919BD6-F9B5-4F68-9BDC-E3204DF307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583957" y="606104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xmlns="" id="{BAA6492F-ED70-4AD7-AE6B-F6B4F1D8943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553346" y="6034118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xmlns="" id="{EAF9590C-0617-4830-B538-B17097A93A7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804575" y="6052072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xmlns="" id="{A89A86C5-B40D-46EF-9A70-B6A43BAC37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903707" y="601616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D22B0B9-D3DF-FAF5-CE2E-20F1D46EA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993" y="4320328"/>
            <a:ext cx="3935585" cy="2091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70B3BB5-5DC9-EF66-52C4-5C4C63834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643" y="4273943"/>
            <a:ext cx="3857725" cy="21717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DED3449-A69B-E105-7880-0C30B5D7A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5778" y="4542903"/>
            <a:ext cx="3597324" cy="1424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F33572E-DC02-50BA-5A32-D6EAB6918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613237" cy="16060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CBD5485-5B9C-1B44-F45C-D5461963B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9972" y="61086"/>
            <a:ext cx="2216064" cy="10055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77A711D3-A2CD-9BE2-926B-A4AA1D9FC2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796996"/>
            <a:ext cx="1132521" cy="95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56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xmlns="" id="{97C4728D-3F6E-48CA-972C-88E8ED67CD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FD4938-57F1-74C0-BC8A-484A777E7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64546"/>
            <a:ext cx="4919844" cy="2594659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Iman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xmlns="" id="{B9F9BC02-D1D7-9B58-B031-1337F16E7E1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52070" y="967884"/>
            <a:ext cx="4880782" cy="262157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Footer: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Created a consistent footer across the site.</a:t>
            </a:r>
          </a:p>
          <a:p>
            <a:pPr marL="0" marR="0" lvl="0" indent="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Sidebar: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Developed a sidebar for easy navigation.</a:t>
            </a:r>
          </a:p>
          <a:p>
            <a:pPr marL="0" marR="0" lvl="0" indent="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Local Storage Management: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Implemented local storage for product information.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D3F9EEB3-66A3-420E-A64E-59E924B059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2160" y="3526086"/>
            <a:ext cx="12157773" cy="494218"/>
            <a:chOff x="18956" y="5952517"/>
            <a:chExt cx="12157773" cy="494218"/>
          </a:xfrm>
          <a:solidFill>
            <a:schemeClr val="bg2">
              <a:lumMod val="90000"/>
            </a:schemeClr>
          </a:solidFill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xmlns="" id="{1C5E55AE-968E-44A9-904F-FBB1F7AEBB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637219" y="6356157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xmlns="" id="{DB374C89-2692-4999-AB5C-DCFB672C667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139192" y="6359421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xmlns="" id="{94CD2B6C-BEE0-41E8-B006-B32F1580FF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384660" y="6368396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xmlns="" id="{A8FA34E9-86EC-43A8-A213-B8B052F939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653573" y="630801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xmlns="" id="{D5F9BA39-3234-440D-8C42-3AD72AA861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8956" y="595659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xmlns="" id="{CDB8E157-3DE4-4D28-A99A-8836B53F48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709370" y="6291575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xmlns="" id="{6D29DD76-F79D-4E3B-AB2D-B5E6182518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452381" y="6295774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xmlns="" id="{03DFB89F-B3CC-495B-A9CF-A3BE5C228F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883090" y="6322699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xmlns="" id="{B1F972CD-D1BA-4050-A9B7-C0CDA401B9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404559" y="6308010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xmlns="" id="{B228BA25-3CDA-4BD5-B30E-D1DE499906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937280" y="6282192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xmlns="" id="{137133E8-6F47-4E06-B393-82CD1AD85FD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194538" y="62900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xmlns="" id="{59C12AFA-987A-428A-B9F9-78873439DA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742191" y="6338204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" name="Freeform 43">
              <a:extLst>
                <a:ext uri="{FF2B5EF4-FFF2-40B4-BE49-F238E27FC236}">
                  <a16:creationId xmlns:a16="http://schemas.microsoft.com/office/drawing/2014/main" xmlns="" id="{03F1E7FD-4B30-42D6-BD0B-6E9DAA96B8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902106" y="604352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" name="Freeform 51">
              <a:extLst>
                <a:ext uri="{FF2B5EF4-FFF2-40B4-BE49-F238E27FC236}">
                  <a16:creationId xmlns:a16="http://schemas.microsoft.com/office/drawing/2014/main" xmlns="" id="{33293F8E-2BB2-41CB-82DC-5A29EC8780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710297" y="6035458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" name="Freeform 52">
              <a:extLst>
                <a:ext uri="{FF2B5EF4-FFF2-40B4-BE49-F238E27FC236}">
                  <a16:creationId xmlns:a16="http://schemas.microsoft.com/office/drawing/2014/main" xmlns="" id="{6C1D3706-D58A-4C15-A2C1-0AA7F4AE059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277444" y="6038724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" name="Freeform 53">
              <a:extLst>
                <a:ext uri="{FF2B5EF4-FFF2-40B4-BE49-F238E27FC236}">
                  <a16:creationId xmlns:a16="http://schemas.microsoft.com/office/drawing/2014/main" xmlns="" id="{B9E9AE67-CA3A-4941-AD47-EC10FA7584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471034" y="603546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" name="Freeform 54">
              <a:extLst>
                <a:ext uri="{FF2B5EF4-FFF2-40B4-BE49-F238E27FC236}">
                  <a16:creationId xmlns:a16="http://schemas.microsoft.com/office/drawing/2014/main" xmlns="" id="{ECDE3E4B-4AF0-483F-8A7B-B8D8E07311A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094009" y="6011795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" name="Freeform 55">
              <a:extLst>
                <a:ext uri="{FF2B5EF4-FFF2-40B4-BE49-F238E27FC236}">
                  <a16:creationId xmlns:a16="http://schemas.microsoft.com/office/drawing/2014/main" xmlns="" id="{85E3C395-94B3-4DEF-8BA7-B1E16579C1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264556" y="604198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" name="Freeform 56">
              <a:extLst>
                <a:ext uri="{FF2B5EF4-FFF2-40B4-BE49-F238E27FC236}">
                  <a16:creationId xmlns:a16="http://schemas.microsoft.com/office/drawing/2014/main" xmlns="" id="{4FB23F9E-1B0A-41D0-8402-A47D06F829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392340" y="5985586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" name="Freeform 57">
              <a:extLst>
                <a:ext uri="{FF2B5EF4-FFF2-40B4-BE49-F238E27FC236}">
                  <a16:creationId xmlns:a16="http://schemas.microsoft.com/office/drawing/2014/main" xmlns="" id="{C34A3A65-A705-4EE3-B935-310D371E66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037697" y="6020771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" name="Freeform 59">
              <a:extLst>
                <a:ext uri="{FF2B5EF4-FFF2-40B4-BE49-F238E27FC236}">
                  <a16:creationId xmlns:a16="http://schemas.microsoft.com/office/drawing/2014/main" xmlns="" id="{300D7597-AF81-4B39-BE74-CCB2B488F2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473186" y="605207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9" name="Freeform 60">
              <a:extLst>
                <a:ext uri="{FF2B5EF4-FFF2-40B4-BE49-F238E27FC236}">
                  <a16:creationId xmlns:a16="http://schemas.microsoft.com/office/drawing/2014/main" xmlns="" id="{47AB73D2-00F4-44CB-882B-3B4DBDBD9E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825017" y="600281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0" name="Freeform 61">
              <a:extLst>
                <a:ext uri="{FF2B5EF4-FFF2-40B4-BE49-F238E27FC236}">
                  <a16:creationId xmlns:a16="http://schemas.microsoft.com/office/drawing/2014/main" xmlns="" id="{078F9731-DE81-4B5B-B95E-123AD9EB6B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572460" y="595712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xmlns="" id="{C86B1039-2BE7-49A5-BC7C-A93C84213A0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908414" y="6286792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xmlns="" id="{1377250E-CABA-48B6-854C-0D0564E3CC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634353" y="62661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xmlns="" id="{3087B335-EC34-4A75-981F-E408EC6AC6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177783" y="6246129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xmlns="" id="{B1D07171-3787-46FE-BA56-781EE797BE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982245" y="624294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xmlns="" id="{9334055F-8026-47FE-B41A-260F96BE67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268040" y="6282192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xmlns="" id="{E114471C-87A8-4460-9585-0C2349F2BA9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510851" y="6246285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xmlns="" id="{F644869B-5F10-430C-B65E-A034F593FB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028371" y="6264238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xmlns="" id="{DB75CD5C-73E7-4CB7-AB8B-E0412C4D3C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656011" y="6301648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xmlns="" id="{8D631646-040F-41B9-9480-F515064083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333279" y="6267101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xmlns="" id="{EEB845C2-4B09-4FE8-B5F4-C23B6A265D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773156" y="6239757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xmlns="" id="{742E436D-7F4C-4598-8D99-B3585D6A91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398709" y="6264239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xmlns="" id="{EE095710-343C-4C57-A2DA-54DF7A297E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47787" y="6218542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3" name="Freeform 25">
              <a:extLst>
                <a:ext uri="{FF2B5EF4-FFF2-40B4-BE49-F238E27FC236}">
                  <a16:creationId xmlns:a16="http://schemas.microsoft.com/office/drawing/2014/main" xmlns="" id="{435D43DF-C9DB-46FF-8E9A-3B0CD1F003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90115" y="6200589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4" name="Freeform 29">
              <a:extLst>
                <a:ext uri="{FF2B5EF4-FFF2-40B4-BE49-F238E27FC236}">
                  <a16:creationId xmlns:a16="http://schemas.microsoft.com/office/drawing/2014/main" xmlns="" id="{FA2D58E7-8FBC-492F-B4EA-89FE959252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11181" y="6179372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5" name="Freeform 31">
              <a:extLst>
                <a:ext uri="{FF2B5EF4-FFF2-40B4-BE49-F238E27FC236}">
                  <a16:creationId xmlns:a16="http://schemas.microsoft.com/office/drawing/2014/main" xmlns="" id="{E3706FBE-6FE9-42F5-A864-79CE5429F7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43201" y="624134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6" name="Freeform 32">
              <a:extLst>
                <a:ext uri="{FF2B5EF4-FFF2-40B4-BE49-F238E27FC236}">
                  <a16:creationId xmlns:a16="http://schemas.microsoft.com/office/drawing/2014/main" xmlns="" id="{84921CD7-E178-40E7-9ADB-3595E115A4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406775" y="597944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7" name="Freeform 33">
              <a:extLst>
                <a:ext uri="{FF2B5EF4-FFF2-40B4-BE49-F238E27FC236}">
                  <a16:creationId xmlns:a16="http://schemas.microsoft.com/office/drawing/2014/main" xmlns="" id="{266678FE-C978-46E2-AD98-7588C9C47CA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327423" y="6028408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8" name="Freeform 34">
              <a:extLst>
                <a:ext uri="{FF2B5EF4-FFF2-40B4-BE49-F238E27FC236}">
                  <a16:creationId xmlns:a16="http://schemas.microsoft.com/office/drawing/2014/main" xmlns="" id="{43E154CE-D54B-4A93-AAD4-BD90BBB333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334031" y="6019431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9" name="Freeform 35">
              <a:extLst>
                <a:ext uri="{FF2B5EF4-FFF2-40B4-BE49-F238E27FC236}">
                  <a16:creationId xmlns:a16="http://schemas.microsoft.com/office/drawing/2014/main" xmlns="" id="{053FE408-AECE-4A7C-83F8-B6AA4DE36B9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124491" y="601290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0" name="Freeform 36">
              <a:extLst>
                <a:ext uri="{FF2B5EF4-FFF2-40B4-BE49-F238E27FC236}">
                  <a16:creationId xmlns:a16="http://schemas.microsoft.com/office/drawing/2014/main" xmlns="" id="{2B259E79-129E-44F1-971D-ECCAF78970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57884" y="598271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1" name="Freeform 37">
              <a:extLst>
                <a:ext uri="{FF2B5EF4-FFF2-40B4-BE49-F238E27FC236}">
                  <a16:creationId xmlns:a16="http://schemas.microsoft.com/office/drawing/2014/main" xmlns="" id="{FCA6AD43-1AF7-406D-9CFF-F20C9A7E32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649584" y="5970470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" name="Freeform 38">
              <a:extLst>
                <a:ext uri="{FF2B5EF4-FFF2-40B4-BE49-F238E27FC236}">
                  <a16:creationId xmlns:a16="http://schemas.microsoft.com/office/drawing/2014/main" xmlns="" id="{51749352-9521-462D-A1AC-8CDD7EF56C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829398" y="601045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3" name="Freeform 39">
              <a:extLst>
                <a:ext uri="{FF2B5EF4-FFF2-40B4-BE49-F238E27FC236}">
                  <a16:creationId xmlns:a16="http://schemas.microsoft.com/office/drawing/2014/main" xmlns="" id="{9727B78F-D41C-4308-AB96-29D6F731D7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580384" y="599821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4" name="Freeform 40">
              <a:extLst>
                <a:ext uri="{FF2B5EF4-FFF2-40B4-BE49-F238E27FC236}">
                  <a16:creationId xmlns:a16="http://schemas.microsoft.com/office/drawing/2014/main" xmlns="" id="{85214156-6933-4397-8534-0246957B1A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121911" y="5994951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" name="Freeform 41">
              <a:extLst>
                <a:ext uri="{FF2B5EF4-FFF2-40B4-BE49-F238E27FC236}">
                  <a16:creationId xmlns:a16="http://schemas.microsoft.com/office/drawing/2014/main" xmlns="" id="{21A3DB53-7411-4B98-A86C-8282EBFD68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38116" y="59949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6" name="Freeform 42">
              <a:extLst>
                <a:ext uri="{FF2B5EF4-FFF2-40B4-BE49-F238E27FC236}">
                  <a16:creationId xmlns:a16="http://schemas.microsoft.com/office/drawing/2014/main" xmlns="" id="{B0EFAE9F-76B4-4CFD-9361-0BCCEC1AD0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10716" y="5973734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7" name="Freeform 44">
              <a:extLst>
                <a:ext uri="{FF2B5EF4-FFF2-40B4-BE49-F238E27FC236}">
                  <a16:creationId xmlns:a16="http://schemas.microsoft.com/office/drawing/2014/main" xmlns="" id="{5538CE03-C750-46BF-B360-DF7BB71B20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639354" y="597699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8" name="Freeform 45">
              <a:extLst>
                <a:ext uri="{FF2B5EF4-FFF2-40B4-BE49-F238E27FC236}">
                  <a16:creationId xmlns:a16="http://schemas.microsoft.com/office/drawing/2014/main" xmlns="" id="{8B046D98-F7A9-435B-A0A4-AD3A0C1475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67906" y="595251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9" name="Freeform 46">
              <a:extLst>
                <a:ext uri="{FF2B5EF4-FFF2-40B4-BE49-F238E27FC236}">
                  <a16:creationId xmlns:a16="http://schemas.microsoft.com/office/drawing/2014/main" xmlns="" id="{98B3822C-42B2-40C1-858A-54E90652E7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895937" y="6000664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0" name="Freeform 47">
              <a:extLst>
                <a:ext uri="{FF2B5EF4-FFF2-40B4-BE49-F238E27FC236}">
                  <a16:creationId xmlns:a16="http://schemas.microsoft.com/office/drawing/2014/main" xmlns="" id="{55450B71-C625-4EB9-9864-3355A4C6CF0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865326" y="5973733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1" name="Freeform 48">
              <a:extLst>
                <a:ext uri="{FF2B5EF4-FFF2-40B4-BE49-F238E27FC236}">
                  <a16:creationId xmlns:a16="http://schemas.microsoft.com/office/drawing/2014/main" xmlns="" id="{944EDC4D-EBE6-4BF6-A6BB-390FE350C4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115444" y="599274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2" name="Freeform 49">
              <a:extLst>
                <a:ext uri="{FF2B5EF4-FFF2-40B4-BE49-F238E27FC236}">
                  <a16:creationId xmlns:a16="http://schemas.microsoft.com/office/drawing/2014/main" xmlns="" id="{2CAFB0FA-BFE1-44DC-BF56-7AD5F5742D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15687" y="5955781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xmlns="" id="{D1CB3DD5-76B9-4C04-8ED7-0C477E18E1D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683670" y="601943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4" name="Freeform 106">
              <a:extLst>
                <a:ext uri="{FF2B5EF4-FFF2-40B4-BE49-F238E27FC236}">
                  <a16:creationId xmlns:a16="http://schemas.microsoft.com/office/drawing/2014/main" xmlns="" id="{8A2636BD-06F8-4014-AA60-7CDF91D023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9451" y="620454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5" name="Freeform 19">
              <a:extLst>
                <a:ext uri="{FF2B5EF4-FFF2-40B4-BE49-F238E27FC236}">
                  <a16:creationId xmlns:a16="http://schemas.microsoft.com/office/drawing/2014/main" xmlns="" id="{E6E34756-6E56-4046-BF59-7C13FD1545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397390" y="6351960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xmlns="" id="{E792C738-97E9-41FA-B1EB-D1BB43762D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140401" y="6356159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7" name="Freeform 26">
              <a:extLst>
                <a:ext uri="{FF2B5EF4-FFF2-40B4-BE49-F238E27FC236}">
                  <a16:creationId xmlns:a16="http://schemas.microsoft.com/office/drawing/2014/main" xmlns="" id="{F04A909F-9AC2-4F2C-83C8-D71E971587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2049121" y="6351959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8" name="Freeform 27">
              <a:extLst>
                <a:ext uri="{FF2B5EF4-FFF2-40B4-BE49-F238E27FC236}">
                  <a16:creationId xmlns:a16="http://schemas.microsoft.com/office/drawing/2014/main" xmlns="" id="{B317509A-BAC8-4AB4-80F9-0F2A1D5932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625300" y="634257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9" name="Freeform 28">
              <a:extLst>
                <a:ext uri="{FF2B5EF4-FFF2-40B4-BE49-F238E27FC236}">
                  <a16:creationId xmlns:a16="http://schemas.microsoft.com/office/drawing/2014/main" xmlns="" id="{D51DB773-4624-4C00-A115-C319C26B4E6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851300" y="63519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0" name="Freeform 55">
              <a:extLst>
                <a:ext uri="{FF2B5EF4-FFF2-40B4-BE49-F238E27FC236}">
                  <a16:creationId xmlns:a16="http://schemas.microsoft.com/office/drawing/2014/main" xmlns="" id="{3720ECAC-1BB4-4857-9ED5-4544909F18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988188" y="608391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1" name="Freeform 56">
              <a:extLst>
                <a:ext uri="{FF2B5EF4-FFF2-40B4-BE49-F238E27FC236}">
                  <a16:creationId xmlns:a16="http://schemas.microsoft.com/office/drawing/2014/main" xmlns="" id="{6C08EC86-7F12-471C-A6B7-64656E38E7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080360" y="604597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2" name="Freeform 57">
              <a:extLst>
                <a:ext uri="{FF2B5EF4-FFF2-40B4-BE49-F238E27FC236}">
                  <a16:creationId xmlns:a16="http://schemas.microsoft.com/office/drawing/2014/main" xmlns="" id="{5F248C59-B737-43BE-AAAC-8DC0ED65F1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725717" y="608115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3" name="Freeform 60">
              <a:extLst>
                <a:ext uri="{FF2B5EF4-FFF2-40B4-BE49-F238E27FC236}">
                  <a16:creationId xmlns:a16="http://schemas.microsoft.com/office/drawing/2014/main" xmlns="" id="{2ABF7701-2E76-4F0A-9A36-2219B20513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513037" y="606320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4" name="Freeform 61">
              <a:extLst>
                <a:ext uri="{FF2B5EF4-FFF2-40B4-BE49-F238E27FC236}">
                  <a16:creationId xmlns:a16="http://schemas.microsoft.com/office/drawing/2014/main" xmlns="" id="{AC87AFE9-F2D9-40A6-84D3-A182099162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260480" y="6017506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5" name="Freeform 5">
              <a:extLst>
                <a:ext uri="{FF2B5EF4-FFF2-40B4-BE49-F238E27FC236}">
                  <a16:creationId xmlns:a16="http://schemas.microsoft.com/office/drawing/2014/main" xmlns="" id="{47809F09-3858-450D-BC6F-E024CB1F03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596434" y="6347177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6" name="Freeform 6">
              <a:extLst>
                <a:ext uri="{FF2B5EF4-FFF2-40B4-BE49-F238E27FC236}">
                  <a16:creationId xmlns:a16="http://schemas.microsoft.com/office/drawing/2014/main" xmlns="" id="{D1A10886-1719-49E5-9CB3-78F1AF62C1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310592" y="63458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xmlns="" id="{0005FC75-46F0-4370-AD7D-60FADFBF28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865803" y="6306514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xmlns="" id="{D43A217C-ADE1-4352-8374-D2F63A045D4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670714" y="63393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xmlns="" id="{73271B96-481B-4D4B-8020-FD23A6112E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956060" y="6342577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0" name="Freeform 11">
              <a:extLst>
                <a:ext uri="{FF2B5EF4-FFF2-40B4-BE49-F238E27FC236}">
                  <a16:creationId xmlns:a16="http://schemas.microsoft.com/office/drawing/2014/main" xmlns="" id="{1715F100-FFBE-44CB-BEFE-69A320831A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198871" y="6306670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1" name="Freeform 12">
              <a:extLst>
                <a:ext uri="{FF2B5EF4-FFF2-40B4-BE49-F238E27FC236}">
                  <a16:creationId xmlns:a16="http://schemas.microsoft.com/office/drawing/2014/main" xmlns="" id="{7FF8BB3C-BA51-4118-B634-78FFB0A071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716391" y="6324623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2" name="Freeform 13">
              <a:extLst>
                <a:ext uri="{FF2B5EF4-FFF2-40B4-BE49-F238E27FC236}">
                  <a16:creationId xmlns:a16="http://schemas.microsoft.com/office/drawing/2014/main" xmlns="" id="{05B15B3F-281F-4C02-A2F4-FA23926806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344031" y="6362033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3" name="Freeform 14">
              <a:extLst>
                <a:ext uri="{FF2B5EF4-FFF2-40B4-BE49-F238E27FC236}">
                  <a16:creationId xmlns:a16="http://schemas.microsoft.com/office/drawing/2014/main" xmlns="" id="{1EE4DFBA-3007-4545-86FC-BFF40F2180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070859" y="6318096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xmlns="" id="{4659B484-0A04-412F-AB13-5D88A14028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461176" y="6300142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xmlns="" id="{5B1DC8DB-05E1-4C47-8DA7-FCBCC98329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039205" y="6341355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6" name="Freeform 21">
              <a:extLst>
                <a:ext uri="{FF2B5EF4-FFF2-40B4-BE49-F238E27FC236}">
                  <a16:creationId xmlns:a16="http://schemas.microsoft.com/office/drawing/2014/main" xmlns="" id="{661C4D4C-63EE-4DE2-8F1D-C37CE81005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730057" y="6318096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7" name="Freeform 25">
              <a:extLst>
                <a:ext uri="{FF2B5EF4-FFF2-40B4-BE49-F238E27FC236}">
                  <a16:creationId xmlns:a16="http://schemas.microsoft.com/office/drawing/2014/main" xmlns="" id="{DA2A9883-3B43-4BD2-A982-F8EC8E618AE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930591" y="630912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xmlns="" id="{34F01463-4A42-4A84-8FDF-980ECA968E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497041" y="6299934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xmlns="" id="{43374FB7-D6C1-47F0-AE6B-B457F1F04F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207517" y="633698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xmlns="" id="{F959B7FA-CF96-42D6-AF17-47CA59E131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094795" y="6039831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1" name="Freeform 33">
              <a:extLst>
                <a:ext uri="{FF2B5EF4-FFF2-40B4-BE49-F238E27FC236}">
                  <a16:creationId xmlns:a16="http://schemas.microsoft.com/office/drawing/2014/main" xmlns="" id="{34E7952E-A796-4789-B63B-FE3FB84BBE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015443" y="60887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xmlns="" id="{DC6B682A-7F18-4534-B017-6EA3920E9D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022051" y="607981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xmlns="" id="{5A5AADAC-FC83-4603-8262-FE05CF876C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806684" y="6076799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xmlns="" id="{A40BB3FF-1819-463F-9ED5-678DD36A18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345904" y="60430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xmlns="" id="{C3D1CB09-5A13-4985-9007-E9193CB4FA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337604" y="6030855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xmlns="" id="{4AD15446-400C-4764-9711-ED6C260CB9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517418" y="6070840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xmlns="" id="{7346885B-0B6A-4308-8417-5E64EF91C4C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268404" y="6058600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xmlns="" id="{39828447-CDC5-4139-A980-11BDF06568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809931" y="605533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xmlns="" id="{6306A8CE-49A8-49F1-9D58-CAA83F48FCF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126136" y="6055335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xmlns="" id="{0089AFBB-A423-4095-B741-FF0EF5960E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798736" y="60341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1" name="Freeform 44">
              <a:extLst>
                <a:ext uri="{FF2B5EF4-FFF2-40B4-BE49-F238E27FC236}">
                  <a16:creationId xmlns:a16="http://schemas.microsoft.com/office/drawing/2014/main" xmlns="" id="{E1FA246E-D492-4B67-95A6-BFEA3542C2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327374" y="60373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2" name="Freeform 45">
              <a:extLst>
                <a:ext uri="{FF2B5EF4-FFF2-40B4-BE49-F238E27FC236}">
                  <a16:creationId xmlns:a16="http://schemas.microsoft.com/office/drawing/2014/main" xmlns="" id="{C8FE3844-FD2C-4E67-9F4A-8044AB06F86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555926" y="601290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" name="Freeform 46">
              <a:extLst>
                <a:ext uri="{FF2B5EF4-FFF2-40B4-BE49-F238E27FC236}">
                  <a16:creationId xmlns:a16="http://schemas.microsoft.com/office/drawing/2014/main" xmlns="" id="{94919BD6-F9B5-4F68-9BDC-E3204DF307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583957" y="606104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4" name="Freeform 47">
              <a:extLst>
                <a:ext uri="{FF2B5EF4-FFF2-40B4-BE49-F238E27FC236}">
                  <a16:creationId xmlns:a16="http://schemas.microsoft.com/office/drawing/2014/main" xmlns="" id="{BAA6492F-ED70-4AD7-AE6B-F6B4F1D8943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553346" y="6034118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5" name="Freeform 48">
              <a:extLst>
                <a:ext uri="{FF2B5EF4-FFF2-40B4-BE49-F238E27FC236}">
                  <a16:creationId xmlns:a16="http://schemas.microsoft.com/office/drawing/2014/main" xmlns="" id="{EAF9590C-0617-4830-B538-B17097A93A7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804575" y="6052072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6" name="Freeform 49">
              <a:extLst>
                <a:ext uri="{FF2B5EF4-FFF2-40B4-BE49-F238E27FC236}">
                  <a16:creationId xmlns:a16="http://schemas.microsoft.com/office/drawing/2014/main" xmlns="" id="{A89A86C5-B40D-46EF-9A70-B6A43BAC37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903707" y="601616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1246FAF-39F4-9F12-3D3A-DE89F8514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466028"/>
            <a:ext cx="3089638" cy="17301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7277B77-85F4-7C4B-48AD-BCCDCC585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230" y="4696982"/>
            <a:ext cx="3323389" cy="10695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68EB6E01-EFEF-7B56-4FBF-1F0961EBC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860" y="4630728"/>
            <a:ext cx="3838642" cy="11357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8D6DA2B-FD0F-0063-D747-08ED2FB815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0"/>
            <a:ext cx="1690420" cy="16829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B78C1E62-241D-D6D7-BC7D-CA17989015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4439" y="53377"/>
            <a:ext cx="1773505" cy="841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E85CA810-BFC4-3052-FE9D-DEC261AF5E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" y="5968914"/>
            <a:ext cx="928054" cy="78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48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" name="Rectangle 121">
            <a:extLst>
              <a:ext uri="{FF2B5EF4-FFF2-40B4-BE49-F238E27FC236}">
                <a16:creationId xmlns:a16="http://schemas.microsoft.com/office/drawing/2014/main" xmlns="" id="{97C4728D-3F6E-48CA-972C-88E8ED67CD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F19E92-F17E-0607-01D3-8EB0071FF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64546"/>
            <a:ext cx="4919844" cy="2594659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Sarah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xmlns="" id="{A0C4CF43-1B8F-133D-864F-C3634F13969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272397" y="904423"/>
            <a:ext cx="6158219" cy="262157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Header: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Created the main navigation header for the site.</a:t>
            </a:r>
          </a:p>
          <a:p>
            <a:pPr marL="0" marR="0" lvl="0" indent="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Cart Page: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Developed the shopping cart interface for users to view selected products.</a:t>
            </a:r>
          </a:p>
          <a:p>
            <a:pPr marL="0" marR="0" lvl="0" indent="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Checkout Page: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Implemented the order summary and payment functionality. 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xmlns="" id="{D3F9EEB3-66A3-420E-A64E-59E924B059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2160" y="3526086"/>
            <a:ext cx="12157773" cy="494218"/>
            <a:chOff x="18956" y="5952517"/>
            <a:chExt cx="12157773" cy="494218"/>
          </a:xfrm>
          <a:solidFill>
            <a:schemeClr val="bg2">
              <a:lumMod val="90000"/>
            </a:schemeClr>
          </a:solidFill>
        </p:grpSpPr>
        <p:sp>
          <p:nvSpPr>
            <p:cNvPr id="125" name="Freeform 10">
              <a:extLst>
                <a:ext uri="{FF2B5EF4-FFF2-40B4-BE49-F238E27FC236}">
                  <a16:creationId xmlns:a16="http://schemas.microsoft.com/office/drawing/2014/main" xmlns="" id="{1C5E55AE-968E-44A9-904F-FBB1F7AEBB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637219" y="6356157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6" name="Freeform 15">
              <a:extLst>
                <a:ext uri="{FF2B5EF4-FFF2-40B4-BE49-F238E27FC236}">
                  <a16:creationId xmlns:a16="http://schemas.microsoft.com/office/drawing/2014/main" xmlns="" id="{DB374C89-2692-4999-AB5C-DCFB672C667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139192" y="6359421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7" name="Freeform 18">
              <a:extLst>
                <a:ext uri="{FF2B5EF4-FFF2-40B4-BE49-F238E27FC236}">
                  <a16:creationId xmlns:a16="http://schemas.microsoft.com/office/drawing/2014/main" xmlns="" id="{94CD2B6C-BEE0-41E8-B006-B32F1580FF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384660" y="6368396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8" name="Freeform 22">
              <a:extLst>
                <a:ext uri="{FF2B5EF4-FFF2-40B4-BE49-F238E27FC236}">
                  <a16:creationId xmlns:a16="http://schemas.microsoft.com/office/drawing/2014/main" xmlns="" id="{A8FA34E9-86EC-43A8-A213-B8B052F939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653573" y="630801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9" name="Freeform 8">
              <a:extLst>
                <a:ext uri="{FF2B5EF4-FFF2-40B4-BE49-F238E27FC236}">
                  <a16:creationId xmlns:a16="http://schemas.microsoft.com/office/drawing/2014/main" xmlns="" id="{D5F9BA39-3234-440D-8C42-3AD72AA861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8956" y="595659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0" name="Freeform 19">
              <a:extLst>
                <a:ext uri="{FF2B5EF4-FFF2-40B4-BE49-F238E27FC236}">
                  <a16:creationId xmlns:a16="http://schemas.microsoft.com/office/drawing/2014/main" xmlns="" id="{CDB8E157-3DE4-4D28-A99A-8836B53F48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709370" y="6291575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1" name="Freeform 20">
              <a:extLst>
                <a:ext uri="{FF2B5EF4-FFF2-40B4-BE49-F238E27FC236}">
                  <a16:creationId xmlns:a16="http://schemas.microsoft.com/office/drawing/2014/main" xmlns="" id="{6D29DD76-F79D-4E3B-AB2D-B5E6182518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452381" y="6295774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2" name="Freeform 23">
              <a:extLst>
                <a:ext uri="{FF2B5EF4-FFF2-40B4-BE49-F238E27FC236}">
                  <a16:creationId xmlns:a16="http://schemas.microsoft.com/office/drawing/2014/main" xmlns="" id="{03DFB89F-B3CC-495B-A9CF-A3BE5C228F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883090" y="6322699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3" name="Freeform 26">
              <a:extLst>
                <a:ext uri="{FF2B5EF4-FFF2-40B4-BE49-F238E27FC236}">
                  <a16:creationId xmlns:a16="http://schemas.microsoft.com/office/drawing/2014/main" xmlns="" id="{B1F972CD-D1BA-4050-A9B7-C0CDA401B9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404559" y="6308010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4" name="Freeform 27">
              <a:extLst>
                <a:ext uri="{FF2B5EF4-FFF2-40B4-BE49-F238E27FC236}">
                  <a16:creationId xmlns:a16="http://schemas.microsoft.com/office/drawing/2014/main" xmlns="" id="{B228BA25-3CDA-4BD5-B30E-D1DE499906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937280" y="6282192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5" name="Freeform 28">
              <a:extLst>
                <a:ext uri="{FF2B5EF4-FFF2-40B4-BE49-F238E27FC236}">
                  <a16:creationId xmlns:a16="http://schemas.microsoft.com/office/drawing/2014/main" xmlns="" id="{137133E8-6F47-4E06-B393-82CD1AD85FD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194538" y="62900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6" name="Freeform 30">
              <a:extLst>
                <a:ext uri="{FF2B5EF4-FFF2-40B4-BE49-F238E27FC236}">
                  <a16:creationId xmlns:a16="http://schemas.microsoft.com/office/drawing/2014/main" xmlns="" id="{59C12AFA-987A-428A-B9F9-78873439DA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742191" y="6338204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7" name="Freeform 43">
              <a:extLst>
                <a:ext uri="{FF2B5EF4-FFF2-40B4-BE49-F238E27FC236}">
                  <a16:creationId xmlns:a16="http://schemas.microsoft.com/office/drawing/2014/main" xmlns="" id="{03F1E7FD-4B30-42D6-BD0B-6E9DAA96B8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902106" y="604352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8" name="Freeform 51">
              <a:extLst>
                <a:ext uri="{FF2B5EF4-FFF2-40B4-BE49-F238E27FC236}">
                  <a16:creationId xmlns:a16="http://schemas.microsoft.com/office/drawing/2014/main" xmlns="" id="{33293F8E-2BB2-41CB-82DC-5A29EC8780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710297" y="6035458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9" name="Freeform 52">
              <a:extLst>
                <a:ext uri="{FF2B5EF4-FFF2-40B4-BE49-F238E27FC236}">
                  <a16:creationId xmlns:a16="http://schemas.microsoft.com/office/drawing/2014/main" xmlns="" id="{6C1D3706-D58A-4C15-A2C1-0AA7F4AE059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277444" y="6038724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0" name="Freeform 53">
              <a:extLst>
                <a:ext uri="{FF2B5EF4-FFF2-40B4-BE49-F238E27FC236}">
                  <a16:creationId xmlns:a16="http://schemas.microsoft.com/office/drawing/2014/main" xmlns="" id="{B9E9AE67-CA3A-4941-AD47-EC10FA7584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471034" y="603546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1" name="Freeform 54">
              <a:extLst>
                <a:ext uri="{FF2B5EF4-FFF2-40B4-BE49-F238E27FC236}">
                  <a16:creationId xmlns:a16="http://schemas.microsoft.com/office/drawing/2014/main" xmlns="" id="{ECDE3E4B-4AF0-483F-8A7B-B8D8E07311A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094009" y="6011795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2" name="Freeform 55">
              <a:extLst>
                <a:ext uri="{FF2B5EF4-FFF2-40B4-BE49-F238E27FC236}">
                  <a16:creationId xmlns:a16="http://schemas.microsoft.com/office/drawing/2014/main" xmlns="" id="{85E3C395-94B3-4DEF-8BA7-B1E16579C1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264556" y="604198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3" name="Freeform 56">
              <a:extLst>
                <a:ext uri="{FF2B5EF4-FFF2-40B4-BE49-F238E27FC236}">
                  <a16:creationId xmlns:a16="http://schemas.microsoft.com/office/drawing/2014/main" xmlns="" id="{4FB23F9E-1B0A-41D0-8402-A47D06F829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392340" y="5985586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4" name="Freeform 57">
              <a:extLst>
                <a:ext uri="{FF2B5EF4-FFF2-40B4-BE49-F238E27FC236}">
                  <a16:creationId xmlns:a16="http://schemas.microsoft.com/office/drawing/2014/main" xmlns="" id="{C34A3A65-A705-4EE3-B935-310D371E66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037697" y="6020771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5" name="Freeform 59">
              <a:extLst>
                <a:ext uri="{FF2B5EF4-FFF2-40B4-BE49-F238E27FC236}">
                  <a16:creationId xmlns:a16="http://schemas.microsoft.com/office/drawing/2014/main" xmlns="" id="{300D7597-AF81-4B39-BE74-CCB2B488F2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473186" y="605207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xmlns="" id="{47AB73D2-00F4-44CB-882B-3B4DBDBD9E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825017" y="600281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xmlns="" id="{078F9731-DE81-4B5B-B95E-123AD9EB6B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572460" y="595712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8" name="Freeform 5">
              <a:extLst>
                <a:ext uri="{FF2B5EF4-FFF2-40B4-BE49-F238E27FC236}">
                  <a16:creationId xmlns:a16="http://schemas.microsoft.com/office/drawing/2014/main" xmlns="" id="{C86B1039-2BE7-49A5-BC7C-A93C84213A0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908414" y="6286792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9" name="Freeform 6">
              <a:extLst>
                <a:ext uri="{FF2B5EF4-FFF2-40B4-BE49-F238E27FC236}">
                  <a16:creationId xmlns:a16="http://schemas.microsoft.com/office/drawing/2014/main" xmlns="" id="{1377250E-CABA-48B6-854C-0D0564E3CC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634353" y="62661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0" name="Freeform 7">
              <a:extLst>
                <a:ext uri="{FF2B5EF4-FFF2-40B4-BE49-F238E27FC236}">
                  <a16:creationId xmlns:a16="http://schemas.microsoft.com/office/drawing/2014/main" xmlns="" id="{3087B335-EC34-4A75-981F-E408EC6AC6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177783" y="6246129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1" name="Freeform 8">
              <a:extLst>
                <a:ext uri="{FF2B5EF4-FFF2-40B4-BE49-F238E27FC236}">
                  <a16:creationId xmlns:a16="http://schemas.microsoft.com/office/drawing/2014/main" xmlns="" id="{B1D07171-3787-46FE-BA56-781EE797BE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982245" y="624294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2" name="Freeform 9">
              <a:extLst>
                <a:ext uri="{FF2B5EF4-FFF2-40B4-BE49-F238E27FC236}">
                  <a16:creationId xmlns:a16="http://schemas.microsoft.com/office/drawing/2014/main" xmlns="" id="{9334055F-8026-47FE-B41A-260F96BE67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268040" y="6282192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xmlns="" id="{E114471C-87A8-4460-9585-0C2349F2BA9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510851" y="6246285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4" name="Freeform 12">
              <a:extLst>
                <a:ext uri="{FF2B5EF4-FFF2-40B4-BE49-F238E27FC236}">
                  <a16:creationId xmlns:a16="http://schemas.microsoft.com/office/drawing/2014/main" xmlns="" id="{F644869B-5F10-430C-B65E-A034F593FB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028371" y="6264238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5" name="Freeform 13">
              <a:extLst>
                <a:ext uri="{FF2B5EF4-FFF2-40B4-BE49-F238E27FC236}">
                  <a16:creationId xmlns:a16="http://schemas.microsoft.com/office/drawing/2014/main" xmlns="" id="{DB75CD5C-73E7-4CB7-AB8B-E0412C4D3C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656011" y="6301648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6" name="Freeform 14">
              <a:extLst>
                <a:ext uri="{FF2B5EF4-FFF2-40B4-BE49-F238E27FC236}">
                  <a16:creationId xmlns:a16="http://schemas.microsoft.com/office/drawing/2014/main" xmlns="" id="{8D631646-040F-41B9-9480-F515064083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333279" y="6267101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7" name="Freeform 16">
              <a:extLst>
                <a:ext uri="{FF2B5EF4-FFF2-40B4-BE49-F238E27FC236}">
                  <a16:creationId xmlns:a16="http://schemas.microsoft.com/office/drawing/2014/main" xmlns="" id="{EEB845C2-4B09-4FE8-B5F4-C23B6A265D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773156" y="6239757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8" name="Freeform 17">
              <a:extLst>
                <a:ext uri="{FF2B5EF4-FFF2-40B4-BE49-F238E27FC236}">
                  <a16:creationId xmlns:a16="http://schemas.microsoft.com/office/drawing/2014/main" xmlns="" id="{742E436D-7F4C-4598-8D99-B3585D6A91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398709" y="6264239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9" name="Freeform 21">
              <a:extLst>
                <a:ext uri="{FF2B5EF4-FFF2-40B4-BE49-F238E27FC236}">
                  <a16:creationId xmlns:a16="http://schemas.microsoft.com/office/drawing/2014/main" xmlns="" id="{EE095710-343C-4C57-A2DA-54DF7A297E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47787" y="6218542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0" name="Freeform 25">
              <a:extLst>
                <a:ext uri="{FF2B5EF4-FFF2-40B4-BE49-F238E27FC236}">
                  <a16:creationId xmlns:a16="http://schemas.microsoft.com/office/drawing/2014/main" xmlns="" id="{435D43DF-C9DB-46FF-8E9A-3B0CD1F003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90115" y="6200589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1" name="Freeform 29">
              <a:extLst>
                <a:ext uri="{FF2B5EF4-FFF2-40B4-BE49-F238E27FC236}">
                  <a16:creationId xmlns:a16="http://schemas.microsoft.com/office/drawing/2014/main" xmlns="" id="{FA2D58E7-8FBC-492F-B4EA-89FE959252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11181" y="6179372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2" name="Freeform 31">
              <a:extLst>
                <a:ext uri="{FF2B5EF4-FFF2-40B4-BE49-F238E27FC236}">
                  <a16:creationId xmlns:a16="http://schemas.microsoft.com/office/drawing/2014/main" xmlns="" id="{E3706FBE-6FE9-42F5-A864-79CE5429F7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43201" y="624134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3" name="Freeform 32">
              <a:extLst>
                <a:ext uri="{FF2B5EF4-FFF2-40B4-BE49-F238E27FC236}">
                  <a16:creationId xmlns:a16="http://schemas.microsoft.com/office/drawing/2014/main" xmlns="" id="{84921CD7-E178-40E7-9ADB-3595E115A4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406775" y="597944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4" name="Freeform 33">
              <a:extLst>
                <a:ext uri="{FF2B5EF4-FFF2-40B4-BE49-F238E27FC236}">
                  <a16:creationId xmlns:a16="http://schemas.microsoft.com/office/drawing/2014/main" xmlns="" id="{266678FE-C978-46E2-AD98-7588C9C47CA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327423" y="6028408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5" name="Freeform 34">
              <a:extLst>
                <a:ext uri="{FF2B5EF4-FFF2-40B4-BE49-F238E27FC236}">
                  <a16:creationId xmlns:a16="http://schemas.microsoft.com/office/drawing/2014/main" xmlns="" id="{43E154CE-D54B-4A93-AAD4-BD90BBB333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334031" y="6019431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6" name="Freeform 35">
              <a:extLst>
                <a:ext uri="{FF2B5EF4-FFF2-40B4-BE49-F238E27FC236}">
                  <a16:creationId xmlns:a16="http://schemas.microsoft.com/office/drawing/2014/main" xmlns="" id="{053FE408-AECE-4A7C-83F8-B6AA4DE36B9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124491" y="601290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7" name="Freeform 36">
              <a:extLst>
                <a:ext uri="{FF2B5EF4-FFF2-40B4-BE49-F238E27FC236}">
                  <a16:creationId xmlns:a16="http://schemas.microsoft.com/office/drawing/2014/main" xmlns="" id="{2B259E79-129E-44F1-971D-ECCAF78970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57884" y="598271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8" name="Freeform 37">
              <a:extLst>
                <a:ext uri="{FF2B5EF4-FFF2-40B4-BE49-F238E27FC236}">
                  <a16:creationId xmlns:a16="http://schemas.microsoft.com/office/drawing/2014/main" xmlns="" id="{FCA6AD43-1AF7-406D-9CFF-F20C9A7E32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649584" y="5970470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9" name="Freeform 38">
              <a:extLst>
                <a:ext uri="{FF2B5EF4-FFF2-40B4-BE49-F238E27FC236}">
                  <a16:creationId xmlns:a16="http://schemas.microsoft.com/office/drawing/2014/main" xmlns="" id="{51749352-9521-462D-A1AC-8CDD7EF56C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829398" y="601045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0" name="Freeform 39">
              <a:extLst>
                <a:ext uri="{FF2B5EF4-FFF2-40B4-BE49-F238E27FC236}">
                  <a16:creationId xmlns:a16="http://schemas.microsoft.com/office/drawing/2014/main" xmlns="" id="{9727B78F-D41C-4308-AB96-29D6F731D7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580384" y="599821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1" name="Freeform 40">
              <a:extLst>
                <a:ext uri="{FF2B5EF4-FFF2-40B4-BE49-F238E27FC236}">
                  <a16:creationId xmlns:a16="http://schemas.microsoft.com/office/drawing/2014/main" xmlns="" id="{85214156-6933-4397-8534-0246957B1A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121911" y="5994951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2" name="Freeform 41">
              <a:extLst>
                <a:ext uri="{FF2B5EF4-FFF2-40B4-BE49-F238E27FC236}">
                  <a16:creationId xmlns:a16="http://schemas.microsoft.com/office/drawing/2014/main" xmlns="" id="{21A3DB53-7411-4B98-A86C-8282EBFD68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38116" y="59949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3" name="Freeform 42">
              <a:extLst>
                <a:ext uri="{FF2B5EF4-FFF2-40B4-BE49-F238E27FC236}">
                  <a16:creationId xmlns:a16="http://schemas.microsoft.com/office/drawing/2014/main" xmlns="" id="{B0EFAE9F-76B4-4CFD-9361-0BCCEC1AD0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10716" y="5973734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4" name="Freeform 44">
              <a:extLst>
                <a:ext uri="{FF2B5EF4-FFF2-40B4-BE49-F238E27FC236}">
                  <a16:creationId xmlns:a16="http://schemas.microsoft.com/office/drawing/2014/main" xmlns="" id="{5538CE03-C750-46BF-B360-DF7BB71B20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639354" y="597699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5" name="Freeform 45">
              <a:extLst>
                <a:ext uri="{FF2B5EF4-FFF2-40B4-BE49-F238E27FC236}">
                  <a16:creationId xmlns:a16="http://schemas.microsoft.com/office/drawing/2014/main" xmlns="" id="{8B046D98-F7A9-435B-A0A4-AD3A0C1475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67906" y="595251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6" name="Freeform 46">
              <a:extLst>
                <a:ext uri="{FF2B5EF4-FFF2-40B4-BE49-F238E27FC236}">
                  <a16:creationId xmlns:a16="http://schemas.microsoft.com/office/drawing/2014/main" xmlns="" id="{98B3822C-42B2-40C1-858A-54E90652E7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895937" y="6000664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7" name="Freeform 47">
              <a:extLst>
                <a:ext uri="{FF2B5EF4-FFF2-40B4-BE49-F238E27FC236}">
                  <a16:creationId xmlns:a16="http://schemas.microsoft.com/office/drawing/2014/main" xmlns="" id="{55450B71-C625-4EB9-9864-3355A4C6CF0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865326" y="5973733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8" name="Freeform 48">
              <a:extLst>
                <a:ext uri="{FF2B5EF4-FFF2-40B4-BE49-F238E27FC236}">
                  <a16:creationId xmlns:a16="http://schemas.microsoft.com/office/drawing/2014/main" xmlns="" id="{944EDC4D-EBE6-4BF6-A6BB-390FE350C4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115444" y="599274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9" name="Freeform 49">
              <a:extLst>
                <a:ext uri="{FF2B5EF4-FFF2-40B4-BE49-F238E27FC236}">
                  <a16:creationId xmlns:a16="http://schemas.microsoft.com/office/drawing/2014/main" xmlns="" id="{2CAFB0FA-BFE1-44DC-BF56-7AD5F5742D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15687" y="5955781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0" name="Freeform 8">
              <a:extLst>
                <a:ext uri="{FF2B5EF4-FFF2-40B4-BE49-F238E27FC236}">
                  <a16:creationId xmlns:a16="http://schemas.microsoft.com/office/drawing/2014/main" xmlns="" id="{D1CB3DD5-76B9-4C04-8ED7-0C477E18E1D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683670" y="601943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1" name="Freeform 106">
              <a:extLst>
                <a:ext uri="{FF2B5EF4-FFF2-40B4-BE49-F238E27FC236}">
                  <a16:creationId xmlns:a16="http://schemas.microsoft.com/office/drawing/2014/main" xmlns="" id="{8A2636BD-06F8-4014-AA60-7CDF91D023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9451" y="620454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xmlns="" id="{E6E34756-6E56-4046-BF59-7C13FD1545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397390" y="6351960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xmlns="" id="{E792C738-97E9-41FA-B1EB-D1BB43762D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140401" y="6356159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4" name="Freeform 26">
              <a:extLst>
                <a:ext uri="{FF2B5EF4-FFF2-40B4-BE49-F238E27FC236}">
                  <a16:creationId xmlns:a16="http://schemas.microsoft.com/office/drawing/2014/main" xmlns="" id="{F04A909F-9AC2-4F2C-83C8-D71E971587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2049121" y="6351959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5" name="Freeform 27">
              <a:extLst>
                <a:ext uri="{FF2B5EF4-FFF2-40B4-BE49-F238E27FC236}">
                  <a16:creationId xmlns:a16="http://schemas.microsoft.com/office/drawing/2014/main" xmlns="" id="{B317509A-BAC8-4AB4-80F9-0F2A1D5932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625300" y="634257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6" name="Freeform 28">
              <a:extLst>
                <a:ext uri="{FF2B5EF4-FFF2-40B4-BE49-F238E27FC236}">
                  <a16:creationId xmlns:a16="http://schemas.microsoft.com/office/drawing/2014/main" xmlns="" id="{D51DB773-4624-4C00-A115-C319C26B4E6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851300" y="63519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7" name="Freeform 55">
              <a:extLst>
                <a:ext uri="{FF2B5EF4-FFF2-40B4-BE49-F238E27FC236}">
                  <a16:creationId xmlns:a16="http://schemas.microsoft.com/office/drawing/2014/main" xmlns="" id="{3720ECAC-1BB4-4857-9ED5-4544909F18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988188" y="608391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8" name="Freeform 56">
              <a:extLst>
                <a:ext uri="{FF2B5EF4-FFF2-40B4-BE49-F238E27FC236}">
                  <a16:creationId xmlns:a16="http://schemas.microsoft.com/office/drawing/2014/main" xmlns="" id="{6C08EC86-7F12-471C-A6B7-64656E38E7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080360" y="604597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9" name="Freeform 57">
              <a:extLst>
                <a:ext uri="{FF2B5EF4-FFF2-40B4-BE49-F238E27FC236}">
                  <a16:creationId xmlns:a16="http://schemas.microsoft.com/office/drawing/2014/main" xmlns="" id="{5F248C59-B737-43BE-AAAC-8DC0ED65F1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725717" y="608115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0" name="Freeform 60">
              <a:extLst>
                <a:ext uri="{FF2B5EF4-FFF2-40B4-BE49-F238E27FC236}">
                  <a16:creationId xmlns:a16="http://schemas.microsoft.com/office/drawing/2014/main" xmlns="" id="{2ABF7701-2E76-4F0A-9A36-2219B20513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513037" y="606320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1" name="Freeform 61">
              <a:extLst>
                <a:ext uri="{FF2B5EF4-FFF2-40B4-BE49-F238E27FC236}">
                  <a16:creationId xmlns:a16="http://schemas.microsoft.com/office/drawing/2014/main" xmlns="" id="{AC87AFE9-F2D9-40A6-84D3-A182099162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260480" y="6017506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2" name="Freeform 5">
              <a:extLst>
                <a:ext uri="{FF2B5EF4-FFF2-40B4-BE49-F238E27FC236}">
                  <a16:creationId xmlns:a16="http://schemas.microsoft.com/office/drawing/2014/main" xmlns="" id="{47809F09-3858-450D-BC6F-E024CB1F03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596434" y="6347177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3" name="Freeform 6">
              <a:extLst>
                <a:ext uri="{FF2B5EF4-FFF2-40B4-BE49-F238E27FC236}">
                  <a16:creationId xmlns:a16="http://schemas.microsoft.com/office/drawing/2014/main" xmlns="" id="{D1A10886-1719-49E5-9CB3-78F1AF62C1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310592" y="63458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4" name="Freeform 7">
              <a:extLst>
                <a:ext uri="{FF2B5EF4-FFF2-40B4-BE49-F238E27FC236}">
                  <a16:creationId xmlns:a16="http://schemas.microsoft.com/office/drawing/2014/main" xmlns="" id="{0005FC75-46F0-4370-AD7D-60FADFBF28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865803" y="6306514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5" name="Freeform 8">
              <a:extLst>
                <a:ext uri="{FF2B5EF4-FFF2-40B4-BE49-F238E27FC236}">
                  <a16:creationId xmlns:a16="http://schemas.microsoft.com/office/drawing/2014/main" xmlns="" id="{D43A217C-ADE1-4352-8374-D2F63A045D4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670714" y="63393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6" name="Freeform 9">
              <a:extLst>
                <a:ext uri="{FF2B5EF4-FFF2-40B4-BE49-F238E27FC236}">
                  <a16:creationId xmlns:a16="http://schemas.microsoft.com/office/drawing/2014/main" xmlns="" id="{73271B96-481B-4D4B-8020-FD23A6112E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956060" y="6342577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7" name="Freeform 11">
              <a:extLst>
                <a:ext uri="{FF2B5EF4-FFF2-40B4-BE49-F238E27FC236}">
                  <a16:creationId xmlns:a16="http://schemas.microsoft.com/office/drawing/2014/main" xmlns="" id="{1715F100-FFBE-44CB-BEFE-69A320831A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198871" y="6306670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8" name="Freeform 12">
              <a:extLst>
                <a:ext uri="{FF2B5EF4-FFF2-40B4-BE49-F238E27FC236}">
                  <a16:creationId xmlns:a16="http://schemas.microsoft.com/office/drawing/2014/main" xmlns="" id="{7FF8BB3C-BA51-4118-B634-78FFB0A071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716391" y="6324623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9" name="Freeform 13">
              <a:extLst>
                <a:ext uri="{FF2B5EF4-FFF2-40B4-BE49-F238E27FC236}">
                  <a16:creationId xmlns:a16="http://schemas.microsoft.com/office/drawing/2014/main" xmlns="" id="{05B15B3F-281F-4C02-A2F4-FA23926806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344031" y="6362033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0" name="Freeform 14">
              <a:extLst>
                <a:ext uri="{FF2B5EF4-FFF2-40B4-BE49-F238E27FC236}">
                  <a16:creationId xmlns:a16="http://schemas.microsoft.com/office/drawing/2014/main" xmlns="" id="{1EE4DFBA-3007-4545-86FC-BFF40F2180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070859" y="6318096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xmlns="" id="{4659B484-0A04-412F-AB13-5D88A14028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461176" y="6300142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2" name="Freeform 17">
              <a:extLst>
                <a:ext uri="{FF2B5EF4-FFF2-40B4-BE49-F238E27FC236}">
                  <a16:creationId xmlns:a16="http://schemas.microsoft.com/office/drawing/2014/main" xmlns="" id="{5B1DC8DB-05E1-4C47-8DA7-FCBCC98329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039205" y="6341355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xmlns="" id="{661C4D4C-63EE-4DE2-8F1D-C37CE81005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730057" y="6318096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4" name="Freeform 25">
              <a:extLst>
                <a:ext uri="{FF2B5EF4-FFF2-40B4-BE49-F238E27FC236}">
                  <a16:creationId xmlns:a16="http://schemas.microsoft.com/office/drawing/2014/main" xmlns="" id="{DA2A9883-3B43-4BD2-A982-F8EC8E618AE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930591" y="630912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5" name="Freeform 29">
              <a:extLst>
                <a:ext uri="{FF2B5EF4-FFF2-40B4-BE49-F238E27FC236}">
                  <a16:creationId xmlns:a16="http://schemas.microsoft.com/office/drawing/2014/main" xmlns="" id="{34F01463-4A42-4A84-8FDF-980ECA968E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497041" y="6299934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6" name="Freeform 31">
              <a:extLst>
                <a:ext uri="{FF2B5EF4-FFF2-40B4-BE49-F238E27FC236}">
                  <a16:creationId xmlns:a16="http://schemas.microsoft.com/office/drawing/2014/main" xmlns="" id="{43374FB7-D6C1-47F0-AE6B-B457F1F04F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207517" y="633698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7" name="Freeform 32">
              <a:extLst>
                <a:ext uri="{FF2B5EF4-FFF2-40B4-BE49-F238E27FC236}">
                  <a16:creationId xmlns:a16="http://schemas.microsoft.com/office/drawing/2014/main" xmlns="" id="{F959B7FA-CF96-42D6-AF17-47CA59E131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094795" y="6039831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8" name="Freeform 33">
              <a:extLst>
                <a:ext uri="{FF2B5EF4-FFF2-40B4-BE49-F238E27FC236}">
                  <a16:creationId xmlns:a16="http://schemas.microsoft.com/office/drawing/2014/main" xmlns="" id="{34E7952E-A796-4789-B63B-FE3FB84BBE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015443" y="60887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9" name="Freeform 34">
              <a:extLst>
                <a:ext uri="{FF2B5EF4-FFF2-40B4-BE49-F238E27FC236}">
                  <a16:creationId xmlns:a16="http://schemas.microsoft.com/office/drawing/2014/main" xmlns="" id="{DC6B682A-7F18-4534-B017-6EA3920E9D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022051" y="607981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0" name="Freeform 35">
              <a:extLst>
                <a:ext uri="{FF2B5EF4-FFF2-40B4-BE49-F238E27FC236}">
                  <a16:creationId xmlns:a16="http://schemas.microsoft.com/office/drawing/2014/main" xmlns="" id="{5A5AADAC-FC83-4603-8262-FE05CF876C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806684" y="6076799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1" name="Freeform 36">
              <a:extLst>
                <a:ext uri="{FF2B5EF4-FFF2-40B4-BE49-F238E27FC236}">
                  <a16:creationId xmlns:a16="http://schemas.microsoft.com/office/drawing/2014/main" xmlns="" id="{A40BB3FF-1819-463F-9ED5-678DD36A18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345904" y="60430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2" name="Freeform 37">
              <a:extLst>
                <a:ext uri="{FF2B5EF4-FFF2-40B4-BE49-F238E27FC236}">
                  <a16:creationId xmlns:a16="http://schemas.microsoft.com/office/drawing/2014/main" xmlns="" id="{C3D1CB09-5A13-4985-9007-E9193CB4FA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337604" y="6030855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3" name="Freeform 38">
              <a:extLst>
                <a:ext uri="{FF2B5EF4-FFF2-40B4-BE49-F238E27FC236}">
                  <a16:creationId xmlns:a16="http://schemas.microsoft.com/office/drawing/2014/main" xmlns="" id="{4AD15446-400C-4764-9711-ED6C260CB9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517418" y="6070840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4" name="Freeform 39">
              <a:extLst>
                <a:ext uri="{FF2B5EF4-FFF2-40B4-BE49-F238E27FC236}">
                  <a16:creationId xmlns:a16="http://schemas.microsoft.com/office/drawing/2014/main" xmlns="" id="{7346885B-0B6A-4308-8417-5E64EF91C4C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268404" y="6058600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5" name="Freeform 40">
              <a:extLst>
                <a:ext uri="{FF2B5EF4-FFF2-40B4-BE49-F238E27FC236}">
                  <a16:creationId xmlns:a16="http://schemas.microsoft.com/office/drawing/2014/main" xmlns="" id="{39828447-CDC5-4139-A980-11BDF06568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809931" y="605533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6" name="Freeform 41">
              <a:extLst>
                <a:ext uri="{FF2B5EF4-FFF2-40B4-BE49-F238E27FC236}">
                  <a16:creationId xmlns:a16="http://schemas.microsoft.com/office/drawing/2014/main" xmlns="" id="{6306A8CE-49A8-49F1-9D58-CAA83F48FCF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126136" y="6055335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7" name="Freeform 42">
              <a:extLst>
                <a:ext uri="{FF2B5EF4-FFF2-40B4-BE49-F238E27FC236}">
                  <a16:creationId xmlns:a16="http://schemas.microsoft.com/office/drawing/2014/main" xmlns="" id="{0089AFBB-A423-4095-B741-FF0EF5960E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798736" y="60341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xmlns="" id="{E1FA246E-D492-4B67-95A6-BFEA3542C2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327374" y="60373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9" name="Freeform 45">
              <a:extLst>
                <a:ext uri="{FF2B5EF4-FFF2-40B4-BE49-F238E27FC236}">
                  <a16:creationId xmlns:a16="http://schemas.microsoft.com/office/drawing/2014/main" xmlns="" id="{C8FE3844-FD2C-4E67-9F4A-8044AB06F86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555926" y="601290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xmlns="" id="{94919BD6-F9B5-4F68-9BDC-E3204DF307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583957" y="606104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xmlns="" id="{BAA6492F-ED70-4AD7-AE6B-F6B4F1D8943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553346" y="6034118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xmlns="" id="{EAF9590C-0617-4830-B538-B17097A93A7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804575" y="6052072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xmlns="" id="{A89A86C5-B40D-46EF-9A70-B6A43BAC37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903707" y="601616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17" name="Picture 116">
            <a:extLst>
              <a:ext uri="{FF2B5EF4-FFF2-40B4-BE49-F238E27FC236}">
                <a16:creationId xmlns:a16="http://schemas.microsoft.com/office/drawing/2014/main" xmlns="" id="{A51FE8B8-001F-FB1B-7F39-CFBF190AF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881" y="4364097"/>
            <a:ext cx="2975475" cy="19340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5A79F45-97CC-F7D3-0B3E-031A9D405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074" y="4370032"/>
            <a:ext cx="3066598" cy="19139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F7A8CBFE-D56B-1DD4-9A8B-41E4AF44C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860" y="4933507"/>
            <a:ext cx="3823324" cy="474860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xmlns="" id="{F662D1BD-82F0-E7D2-3CF2-D44E8D9D2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1"/>
            <a:ext cx="1613236" cy="1606066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xmlns="" id="{E4E3F80E-BD5A-E1A1-A006-0DFFEB6000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9743" y="98326"/>
            <a:ext cx="1975356" cy="1049990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xmlns="" id="{B7371F5A-5435-BED1-86FB-360DD2FC51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" y="5867942"/>
            <a:ext cx="1048142" cy="88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04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9B5CB08-1F2F-D47D-AC2E-BCF89E303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848" y="648587"/>
            <a:ext cx="10709706" cy="5403850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Project Overview </a:t>
            </a:r>
          </a:p>
          <a:p>
            <a:pPr marL="0" indent="0" algn="ctr">
              <a:buNone/>
            </a:pPr>
            <a:endParaRPr lang="en-US" sz="36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This is a full-fledged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eCommerce website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built using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React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on the frontend and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Node.js/Express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on the backend. It allows users to browse products, search for items, add products to their cart, and complete the checkout process. The project aims to provide a seamless online shopping experience.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689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EBB888-141B-4CB5-05E6-11D613DA6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1250AFE-7574-21B9-A517-E3F05F0B8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Domain URL For Server: </a:t>
            </a:r>
            <a:r>
              <a:rPr lang="en-US" dirty="0">
                <a:hlinkClick r:id="rId2" action="ppaction://hlinkfile"/>
              </a:rPr>
              <a:t>server-esw.up.railway.app</a:t>
            </a:r>
            <a:endParaRPr lang="en-US" dirty="0"/>
          </a:p>
          <a:p>
            <a:endParaRPr lang="en-US" dirty="0">
              <a:hlinkClick r:id="rId3"/>
            </a:endParaRPr>
          </a:p>
          <a:p>
            <a:r>
              <a:rPr lang="en-US" dirty="0"/>
              <a:t>Domain URL For Client: </a:t>
            </a:r>
            <a:r>
              <a:rPr lang="en-US" dirty="0">
                <a:hlinkClick r:id="rId3"/>
              </a:rPr>
              <a:t>https://client-esw.vercel.app/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F939BB4-1401-7D47-02DF-880ED210A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19" y="225096"/>
            <a:ext cx="1615580" cy="16033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DA04DB9-E75C-6130-A6FC-81313EDF5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6176" y="0"/>
            <a:ext cx="1975275" cy="10486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A86DE09-EAA6-B188-2724-CEF7FA27EB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" y="5565931"/>
            <a:ext cx="1466896" cy="122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908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xmlns="" id="{97C4728D-3F6E-48CA-972C-88E8ED67CD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4F1EEA-63E0-C905-BE86-7AE35F184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433" y="500578"/>
            <a:ext cx="5171485" cy="2594659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Hamada(</a:t>
            </a:r>
            <a:r>
              <a:rPr lang="en-US" sz="2800" dirty="0">
                <a:latin typeface="+mn-lt"/>
              </a:rPr>
              <a:t>Team-Leader </a:t>
            </a:r>
            <a:r>
              <a:rPr lang="en-US" dirty="0">
                <a:latin typeface="+mn-lt"/>
              </a:rPr>
              <a:t>)</a:t>
            </a:r>
            <a:r>
              <a:rPr lang="en-US" sz="3200" dirty="0">
                <a:latin typeface="+mn-lt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4688458-96BA-0620-0547-3AB96A033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7481" y="1350999"/>
            <a:ext cx="7168451" cy="240128"/>
          </a:xfrm>
        </p:spPr>
        <p:txBody>
          <a:bodyPr anchor="ctr">
            <a:noAutofit/>
          </a:bodyPr>
          <a:lstStyle/>
          <a:p>
            <a:pPr>
              <a:lnSpc>
                <a:spcPct val="140000"/>
              </a:lnSpc>
            </a:pPr>
            <a:endParaRPr lang="en-US" sz="1600" dirty="0"/>
          </a:p>
          <a:p>
            <a:pPr>
              <a:lnSpc>
                <a:spcPct val="140000"/>
              </a:lnSpc>
            </a:pPr>
            <a:endParaRPr lang="en-US" sz="1600" dirty="0"/>
          </a:p>
          <a:p>
            <a:pPr>
              <a:lnSpc>
                <a:spcPct val="140000"/>
              </a:lnSpc>
            </a:pPr>
            <a:endParaRPr lang="en-US" sz="1600" dirty="0"/>
          </a:p>
          <a:p>
            <a:pPr>
              <a:lnSpc>
                <a:spcPct val="140000"/>
              </a:lnSpc>
            </a:pPr>
            <a:endParaRPr lang="en-US" sz="1400" dirty="0"/>
          </a:p>
          <a:p>
            <a:pPr marL="0" indent="0">
              <a:lnSpc>
                <a:spcPct val="140000"/>
              </a:lnSpc>
              <a:buNone/>
            </a:pPr>
            <a:endParaRPr lang="en-US" sz="18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/>
              <a:t>1- was </a:t>
            </a:r>
            <a:r>
              <a:rPr lang="en-US" sz="1800" dirty="0"/>
              <a:t>responsible for setting up the </a:t>
            </a:r>
            <a:r>
              <a:rPr lang="en-US" sz="1800" b="1" dirty="0"/>
              <a:t>backend</a:t>
            </a:r>
            <a:r>
              <a:rPr lang="en-US" sz="1800" dirty="0"/>
              <a:t> of the project. He created and configured the following files and directories:</a:t>
            </a:r>
          </a:p>
          <a:p>
            <a:pPr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Controllers</a:t>
            </a:r>
            <a:r>
              <a:rPr lang="en-US" sz="1400" dirty="0"/>
              <a:t>: For handling the logic and communication between the routes and models.</a:t>
            </a:r>
          </a:p>
          <a:p>
            <a:pPr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400" b="1" dirty="0" err="1"/>
              <a:t>Middlewares</a:t>
            </a:r>
            <a:r>
              <a:rPr lang="en-US" sz="1400" dirty="0"/>
              <a:t>: To handle functions that intercept requests before they reach the final route handlers.</a:t>
            </a:r>
          </a:p>
          <a:p>
            <a:pPr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Models</a:t>
            </a:r>
            <a:r>
              <a:rPr lang="en-US" sz="1400" dirty="0"/>
              <a:t>: For structuring and managing the database entities.</a:t>
            </a:r>
          </a:p>
          <a:p>
            <a:pPr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Routes</a:t>
            </a:r>
            <a:r>
              <a:rPr lang="en-US" sz="1400" dirty="0"/>
              <a:t>: To define the endpoints of the API for different functionalities</a:t>
            </a:r>
            <a:r>
              <a:rPr lang="en-US" sz="1200" dirty="0"/>
              <a:t>.</a:t>
            </a:r>
          </a:p>
          <a:p>
            <a:pPr>
              <a:lnSpc>
                <a:spcPct val="140000"/>
              </a:lnSpc>
            </a:pPr>
            <a:endParaRPr lang="en-US" sz="16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D3F9EEB3-66A3-420E-A64E-59E924B059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2160" y="3526086"/>
            <a:ext cx="12157773" cy="494218"/>
            <a:chOff x="18956" y="5952517"/>
            <a:chExt cx="12157773" cy="494218"/>
          </a:xfrm>
          <a:solidFill>
            <a:schemeClr val="bg2">
              <a:lumMod val="90000"/>
            </a:schemeClr>
          </a:solidFill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xmlns="" id="{1C5E55AE-968E-44A9-904F-FBB1F7AEBB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637219" y="6356157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xmlns="" id="{DB374C89-2692-4999-AB5C-DCFB672C667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139192" y="6359421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xmlns="" id="{94CD2B6C-BEE0-41E8-B006-B32F1580FF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384660" y="6368396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xmlns="" id="{A8FA34E9-86EC-43A8-A213-B8B052F939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653573" y="630801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xmlns="" id="{D5F9BA39-3234-440D-8C42-3AD72AA861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8956" y="595659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xmlns="" id="{CDB8E157-3DE4-4D28-A99A-8836B53F48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709370" y="6291575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xmlns="" id="{6D29DD76-F79D-4E3B-AB2D-B5E6182518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452381" y="6295774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xmlns="" id="{03DFB89F-B3CC-495B-A9CF-A3BE5C228F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883090" y="6322699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xmlns="" id="{B1F972CD-D1BA-4050-A9B7-C0CDA401B9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404559" y="6308010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xmlns="" id="{B228BA25-3CDA-4BD5-B30E-D1DE499906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937280" y="6282192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xmlns="" id="{137133E8-6F47-4E06-B393-82CD1AD85FD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194538" y="62900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xmlns="" id="{59C12AFA-987A-428A-B9F9-78873439DA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742191" y="6338204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" name="Freeform 43">
              <a:extLst>
                <a:ext uri="{FF2B5EF4-FFF2-40B4-BE49-F238E27FC236}">
                  <a16:creationId xmlns:a16="http://schemas.microsoft.com/office/drawing/2014/main" xmlns="" id="{03F1E7FD-4B30-42D6-BD0B-6E9DAA96B8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902106" y="604352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" name="Freeform 51">
              <a:extLst>
                <a:ext uri="{FF2B5EF4-FFF2-40B4-BE49-F238E27FC236}">
                  <a16:creationId xmlns:a16="http://schemas.microsoft.com/office/drawing/2014/main" xmlns="" id="{33293F8E-2BB2-41CB-82DC-5A29EC8780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710297" y="6035458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" name="Freeform 52">
              <a:extLst>
                <a:ext uri="{FF2B5EF4-FFF2-40B4-BE49-F238E27FC236}">
                  <a16:creationId xmlns:a16="http://schemas.microsoft.com/office/drawing/2014/main" xmlns="" id="{6C1D3706-D58A-4C15-A2C1-0AA7F4AE059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277444" y="6038724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" name="Freeform 53">
              <a:extLst>
                <a:ext uri="{FF2B5EF4-FFF2-40B4-BE49-F238E27FC236}">
                  <a16:creationId xmlns:a16="http://schemas.microsoft.com/office/drawing/2014/main" xmlns="" id="{B9E9AE67-CA3A-4941-AD47-EC10FA7584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471034" y="603546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" name="Freeform 54">
              <a:extLst>
                <a:ext uri="{FF2B5EF4-FFF2-40B4-BE49-F238E27FC236}">
                  <a16:creationId xmlns:a16="http://schemas.microsoft.com/office/drawing/2014/main" xmlns="" id="{ECDE3E4B-4AF0-483F-8A7B-B8D8E07311A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094009" y="6011795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" name="Freeform 55">
              <a:extLst>
                <a:ext uri="{FF2B5EF4-FFF2-40B4-BE49-F238E27FC236}">
                  <a16:creationId xmlns:a16="http://schemas.microsoft.com/office/drawing/2014/main" xmlns="" id="{85E3C395-94B3-4DEF-8BA7-B1E16579C1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264556" y="604198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9" name="Freeform 56">
              <a:extLst>
                <a:ext uri="{FF2B5EF4-FFF2-40B4-BE49-F238E27FC236}">
                  <a16:creationId xmlns:a16="http://schemas.microsoft.com/office/drawing/2014/main" xmlns="" id="{4FB23F9E-1B0A-41D0-8402-A47D06F829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392340" y="5985586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0" name="Freeform 57">
              <a:extLst>
                <a:ext uri="{FF2B5EF4-FFF2-40B4-BE49-F238E27FC236}">
                  <a16:creationId xmlns:a16="http://schemas.microsoft.com/office/drawing/2014/main" xmlns="" id="{C34A3A65-A705-4EE3-B935-310D371E66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037697" y="6020771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1" name="Freeform 59">
              <a:extLst>
                <a:ext uri="{FF2B5EF4-FFF2-40B4-BE49-F238E27FC236}">
                  <a16:creationId xmlns:a16="http://schemas.microsoft.com/office/drawing/2014/main" xmlns="" id="{300D7597-AF81-4B39-BE74-CCB2B488F2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473186" y="605207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2" name="Freeform 60">
              <a:extLst>
                <a:ext uri="{FF2B5EF4-FFF2-40B4-BE49-F238E27FC236}">
                  <a16:creationId xmlns:a16="http://schemas.microsoft.com/office/drawing/2014/main" xmlns="" id="{47AB73D2-00F4-44CB-882B-3B4DBDBD9E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825017" y="600281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3" name="Freeform 61">
              <a:extLst>
                <a:ext uri="{FF2B5EF4-FFF2-40B4-BE49-F238E27FC236}">
                  <a16:creationId xmlns:a16="http://schemas.microsoft.com/office/drawing/2014/main" xmlns="" id="{078F9731-DE81-4B5B-B95E-123AD9EB6B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572460" y="595712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C86B1039-2BE7-49A5-BC7C-A93C84213A0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908414" y="6286792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1377250E-CABA-48B6-854C-0D0564E3CC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634353" y="62661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xmlns="" id="{3087B335-EC34-4A75-981F-E408EC6AC6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177783" y="6246129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7" name="Freeform 8">
              <a:extLst>
                <a:ext uri="{FF2B5EF4-FFF2-40B4-BE49-F238E27FC236}">
                  <a16:creationId xmlns:a16="http://schemas.microsoft.com/office/drawing/2014/main" xmlns="" id="{B1D07171-3787-46FE-BA56-781EE797BE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982245" y="624294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xmlns="" id="{9334055F-8026-47FE-B41A-260F96BE67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268040" y="6282192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xmlns="" id="{E114471C-87A8-4460-9585-0C2349F2BA9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510851" y="6246285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xmlns="" id="{F644869B-5F10-430C-B65E-A034F593FB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028371" y="6264238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1" name="Freeform 13">
              <a:extLst>
                <a:ext uri="{FF2B5EF4-FFF2-40B4-BE49-F238E27FC236}">
                  <a16:creationId xmlns:a16="http://schemas.microsoft.com/office/drawing/2014/main" xmlns="" id="{DB75CD5C-73E7-4CB7-AB8B-E0412C4D3C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656011" y="6301648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2" name="Freeform 14">
              <a:extLst>
                <a:ext uri="{FF2B5EF4-FFF2-40B4-BE49-F238E27FC236}">
                  <a16:creationId xmlns:a16="http://schemas.microsoft.com/office/drawing/2014/main" xmlns="" id="{8D631646-040F-41B9-9480-F515064083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333279" y="6267101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xmlns="" id="{EEB845C2-4B09-4FE8-B5F4-C23B6A265D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773156" y="6239757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xmlns="" id="{742E436D-7F4C-4598-8D99-B3585D6A91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398709" y="6264239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xmlns="" id="{EE095710-343C-4C57-A2DA-54DF7A297E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47787" y="6218542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6" name="Freeform 25">
              <a:extLst>
                <a:ext uri="{FF2B5EF4-FFF2-40B4-BE49-F238E27FC236}">
                  <a16:creationId xmlns:a16="http://schemas.microsoft.com/office/drawing/2014/main" xmlns="" id="{435D43DF-C9DB-46FF-8E9A-3B0CD1F003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90115" y="6200589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7" name="Freeform 29">
              <a:extLst>
                <a:ext uri="{FF2B5EF4-FFF2-40B4-BE49-F238E27FC236}">
                  <a16:creationId xmlns:a16="http://schemas.microsoft.com/office/drawing/2014/main" xmlns="" id="{FA2D58E7-8FBC-492F-B4EA-89FE959252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11181" y="6179372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8" name="Freeform 31">
              <a:extLst>
                <a:ext uri="{FF2B5EF4-FFF2-40B4-BE49-F238E27FC236}">
                  <a16:creationId xmlns:a16="http://schemas.microsoft.com/office/drawing/2014/main" xmlns="" id="{E3706FBE-6FE9-42F5-A864-79CE5429F7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43201" y="624134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9" name="Freeform 32">
              <a:extLst>
                <a:ext uri="{FF2B5EF4-FFF2-40B4-BE49-F238E27FC236}">
                  <a16:creationId xmlns:a16="http://schemas.microsoft.com/office/drawing/2014/main" xmlns="" id="{84921CD7-E178-40E7-9ADB-3595E115A4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406775" y="597944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0" name="Freeform 33">
              <a:extLst>
                <a:ext uri="{FF2B5EF4-FFF2-40B4-BE49-F238E27FC236}">
                  <a16:creationId xmlns:a16="http://schemas.microsoft.com/office/drawing/2014/main" xmlns="" id="{266678FE-C978-46E2-AD98-7588C9C47CA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327423" y="6028408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1" name="Freeform 34">
              <a:extLst>
                <a:ext uri="{FF2B5EF4-FFF2-40B4-BE49-F238E27FC236}">
                  <a16:creationId xmlns:a16="http://schemas.microsoft.com/office/drawing/2014/main" xmlns="" id="{43E154CE-D54B-4A93-AAD4-BD90BBB333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334031" y="6019431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" name="Freeform 35">
              <a:extLst>
                <a:ext uri="{FF2B5EF4-FFF2-40B4-BE49-F238E27FC236}">
                  <a16:creationId xmlns:a16="http://schemas.microsoft.com/office/drawing/2014/main" xmlns="" id="{053FE408-AECE-4A7C-83F8-B6AA4DE36B9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124491" y="601290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3" name="Freeform 36">
              <a:extLst>
                <a:ext uri="{FF2B5EF4-FFF2-40B4-BE49-F238E27FC236}">
                  <a16:creationId xmlns:a16="http://schemas.microsoft.com/office/drawing/2014/main" xmlns="" id="{2B259E79-129E-44F1-971D-ECCAF78970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57884" y="598271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4" name="Freeform 37">
              <a:extLst>
                <a:ext uri="{FF2B5EF4-FFF2-40B4-BE49-F238E27FC236}">
                  <a16:creationId xmlns:a16="http://schemas.microsoft.com/office/drawing/2014/main" xmlns="" id="{FCA6AD43-1AF7-406D-9CFF-F20C9A7E32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649584" y="5970470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" name="Freeform 38">
              <a:extLst>
                <a:ext uri="{FF2B5EF4-FFF2-40B4-BE49-F238E27FC236}">
                  <a16:creationId xmlns:a16="http://schemas.microsoft.com/office/drawing/2014/main" xmlns="" id="{51749352-9521-462D-A1AC-8CDD7EF56C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829398" y="601045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6" name="Freeform 39">
              <a:extLst>
                <a:ext uri="{FF2B5EF4-FFF2-40B4-BE49-F238E27FC236}">
                  <a16:creationId xmlns:a16="http://schemas.microsoft.com/office/drawing/2014/main" xmlns="" id="{9727B78F-D41C-4308-AB96-29D6F731D7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580384" y="599821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7" name="Freeform 40">
              <a:extLst>
                <a:ext uri="{FF2B5EF4-FFF2-40B4-BE49-F238E27FC236}">
                  <a16:creationId xmlns:a16="http://schemas.microsoft.com/office/drawing/2014/main" xmlns="" id="{85214156-6933-4397-8534-0246957B1A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121911" y="5994951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8" name="Freeform 41">
              <a:extLst>
                <a:ext uri="{FF2B5EF4-FFF2-40B4-BE49-F238E27FC236}">
                  <a16:creationId xmlns:a16="http://schemas.microsoft.com/office/drawing/2014/main" xmlns="" id="{21A3DB53-7411-4B98-A86C-8282EBFD68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38116" y="59949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9" name="Freeform 42">
              <a:extLst>
                <a:ext uri="{FF2B5EF4-FFF2-40B4-BE49-F238E27FC236}">
                  <a16:creationId xmlns:a16="http://schemas.microsoft.com/office/drawing/2014/main" xmlns="" id="{B0EFAE9F-76B4-4CFD-9361-0BCCEC1AD0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10716" y="5973734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0" name="Freeform 44">
              <a:extLst>
                <a:ext uri="{FF2B5EF4-FFF2-40B4-BE49-F238E27FC236}">
                  <a16:creationId xmlns:a16="http://schemas.microsoft.com/office/drawing/2014/main" xmlns="" id="{5538CE03-C750-46BF-B360-DF7BB71B20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639354" y="597699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1" name="Freeform 45">
              <a:extLst>
                <a:ext uri="{FF2B5EF4-FFF2-40B4-BE49-F238E27FC236}">
                  <a16:creationId xmlns:a16="http://schemas.microsoft.com/office/drawing/2014/main" xmlns="" id="{8B046D98-F7A9-435B-A0A4-AD3A0C1475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67906" y="595251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2" name="Freeform 46">
              <a:extLst>
                <a:ext uri="{FF2B5EF4-FFF2-40B4-BE49-F238E27FC236}">
                  <a16:creationId xmlns:a16="http://schemas.microsoft.com/office/drawing/2014/main" xmlns="" id="{98B3822C-42B2-40C1-858A-54E90652E7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895937" y="6000664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3" name="Freeform 47">
              <a:extLst>
                <a:ext uri="{FF2B5EF4-FFF2-40B4-BE49-F238E27FC236}">
                  <a16:creationId xmlns:a16="http://schemas.microsoft.com/office/drawing/2014/main" xmlns="" id="{55450B71-C625-4EB9-9864-3355A4C6CF0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865326" y="5973733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4" name="Freeform 48">
              <a:extLst>
                <a:ext uri="{FF2B5EF4-FFF2-40B4-BE49-F238E27FC236}">
                  <a16:creationId xmlns:a16="http://schemas.microsoft.com/office/drawing/2014/main" xmlns="" id="{944EDC4D-EBE6-4BF6-A6BB-390FE350C4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115444" y="599274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5" name="Freeform 49">
              <a:extLst>
                <a:ext uri="{FF2B5EF4-FFF2-40B4-BE49-F238E27FC236}">
                  <a16:creationId xmlns:a16="http://schemas.microsoft.com/office/drawing/2014/main" xmlns="" id="{2CAFB0FA-BFE1-44DC-BF56-7AD5F5742D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15687" y="5955781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xmlns="" id="{D1CB3DD5-76B9-4C04-8ED7-0C477E18E1D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683670" y="601943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7" name="Freeform 106">
              <a:extLst>
                <a:ext uri="{FF2B5EF4-FFF2-40B4-BE49-F238E27FC236}">
                  <a16:creationId xmlns:a16="http://schemas.microsoft.com/office/drawing/2014/main" xmlns="" id="{8A2636BD-06F8-4014-AA60-7CDF91D023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9451" y="620454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8" name="Freeform 19">
              <a:extLst>
                <a:ext uri="{FF2B5EF4-FFF2-40B4-BE49-F238E27FC236}">
                  <a16:creationId xmlns:a16="http://schemas.microsoft.com/office/drawing/2014/main" xmlns="" id="{E6E34756-6E56-4046-BF59-7C13FD1545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397390" y="6351960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9" name="Freeform 20">
              <a:extLst>
                <a:ext uri="{FF2B5EF4-FFF2-40B4-BE49-F238E27FC236}">
                  <a16:creationId xmlns:a16="http://schemas.microsoft.com/office/drawing/2014/main" xmlns="" id="{E792C738-97E9-41FA-B1EB-D1BB43762D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140401" y="6356159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xmlns="" id="{F04A909F-9AC2-4F2C-83C8-D71E971587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2049121" y="6351959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xmlns="" id="{B317509A-BAC8-4AB4-80F9-0F2A1D5932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625300" y="634257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xmlns="" id="{D51DB773-4624-4C00-A115-C319C26B4E6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851300" y="63519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3" name="Freeform 55">
              <a:extLst>
                <a:ext uri="{FF2B5EF4-FFF2-40B4-BE49-F238E27FC236}">
                  <a16:creationId xmlns:a16="http://schemas.microsoft.com/office/drawing/2014/main" xmlns="" id="{3720ECAC-1BB4-4857-9ED5-4544909F18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988188" y="608391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4" name="Freeform 56">
              <a:extLst>
                <a:ext uri="{FF2B5EF4-FFF2-40B4-BE49-F238E27FC236}">
                  <a16:creationId xmlns:a16="http://schemas.microsoft.com/office/drawing/2014/main" xmlns="" id="{6C08EC86-7F12-471C-A6B7-64656E38E7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080360" y="604597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5" name="Freeform 57">
              <a:extLst>
                <a:ext uri="{FF2B5EF4-FFF2-40B4-BE49-F238E27FC236}">
                  <a16:creationId xmlns:a16="http://schemas.microsoft.com/office/drawing/2014/main" xmlns="" id="{5F248C59-B737-43BE-AAAC-8DC0ED65F1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725717" y="608115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6" name="Freeform 60">
              <a:extLst>
                <a:ext uri="{FF2B5EF4-FFF2-40B4-BE49-F238E27FC236}">
                  <a16:creationId xmlns:a16="http://schemas.microsoft.com/office/drawing/2014/main" xmlns="" id="{2ABF7701-2E76-4F0A-9A36-2219B20513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513037" y="606320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7" name="Freeform 61">
              <a:extLst>
                <a:ext uri="{FF2B5EF4-FFF2-40B4-BE49-F238E27FC236}">
                  <a16:creationId xmlns:a16="http://schemas.microsoft.com/office/drawing/2014/main" xmlns="" id="{AC87AFE9-F2D9-40A6-84D3-A182099162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260480" y="6017506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8" name="Freeform 5">
              <a:extLst>
                <a:ext uri="{FF2B5EF4-FFF2-40B4-BE49-F238E27FC236}">
                  <a16:creationId xmlns:a16="http://schemas.microsoft.com/office/drawing/2014/main" xmlns="" id="{47809F09-3858-450D-BC6F-E024CB1F03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596434" y="6347177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9" name="Freeform 6">
              <a:extLst>
                <a:ext uri="{FF2B5EF4-FFF2-40B4-BE49-F238E27FC236}">
                  <a16:creationId xmlns:a16="http://schemas.microsoft.com/office/drawing/2014/main" xmlns="" id="{D1A10886-1719-49E5-9CB3-78F1AF62C1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310592" y="63458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xmlns="" id="{0005FC75-46F0-4370-AD7D-60FADFBF28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865803" y="6306514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1" name="Freeform 8">
              <a:extLst>
                <a:ext uri="{FF2B5EF4-FFF2-40B4-BE49-F238E27FC236}">
                  <a16:creationId xmlns:a16="http://schemas.microsoft.com/office/drawing/2014/main" xmlns="" id="{D43A217C-ADE1-4352-8374-D2F63A045D4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670714" y="63393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2" name="Freeform 9">
              <a:extLst>
                <a:ext uri="{FF2B5EF4-FFF2-40B4-BE49-F238E27FC236}">
                  <a16:creationId xmlns:a16="http://schemas.microsoft.com/office/drawing/2014/main" xmlns="" id="{73271B96-481B-4D4B-8020-FD23A6112E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956060" y="6342577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1715F100-FFBE-44CB-BEFE-69A320831A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198871" y="6306670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4" name="Freeform 12">
              <a:extLst>
                <a:ext uri="{FF2B5EF4-FFF2-40B4-BE49-F238E27FC236}">
                  <a16:creationId xmlns:a16="http://schemas.microsoft.com/office/drawing/2014/main" xmlns="" id="{7FF8BB3C-BA51-4118-B634-78FFB0A071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716391" y="6324623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5" name="Freeform 13">
              <a:extLst>
                <a:ext uri="{FF2B5EF4-FFF2-40B4-BE49-F238E27FC236}">
                  <a16:creationId xmlns:a16="http://schemas.microsoft.com/office/drawing/2014/main" xmlns="" id="{05B15B3F-281F-4C02-A2F4-FA23926806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344031" y="6362033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6" name="Freeform 14">
              <a:extLst>
                <a:ext uri="{FF2B5EF4-FFF2-40B4-BE49-F238E27FC236}">
                  <a16:creationId xmlns:a16="http://schemas.microsoft.com/office/drawing/2014/main" xmlns="" id="{1EE4DFBA-3007-4545-86FC-BFF40F2180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070859" y="6318096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7" name="Freeform 16">
              <a:extLst>
                <a:ext uri="{FF2B5EF4-FFF2-40B4-BE49-F238E27FC236}">
                  <a16:creationId xmlns:a16="http://schemas.microsoft.com/office/drawing/2014/main" xmlns="" id="{4659B484-0A04-412F-AB13-5D88A14028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461176" y="6300142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8" name="Freeform 17">
              <a:extLst>
                <a:ext uri="{FF2B5EF4-FFF2-40B4-BE49-F238E27FC236}">
                  <a16:creationId xmlns:a16="http://schemas.microsoft.com/office/drawing/2014/main" xmlns="" id="{5B1DC8DB-05E1-4C47-8DA7-FCBCC98329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039205" y="6341355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9" name="Freeform 21">
              <a:extLst>
                <a:ext uri="{FF2B5EF4-FFF2-40B4-BE49-F238E27FC236}">
                  <a16:creationId xmlns:a16="http://schemas.microsoft.com/office/drawing/2014/main" xmlns="" id="{661C4D4C-63EE-4DE2-8F1D-C37CE81005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730057" y="6318096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0" name="Freeform 25">
              <a:extLst>
                <a:ext uri="{FF2B5EF4-FFF2-40B4-BE49-F238E27FC236}">
                  <a16:creationId xmlns:a16="http://schemas.microsoft.com/office/drawing/2014/main" xmlns="" id="{DA2A9883-3B43-4BD2-A982-F8EC8E618AE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930591" y="630912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1" name="Freeform 29">
              <a:extLst>
                <a:ext uri="{FF2B5EF4-FFF2-40B4-BE49-F238E27FC236}">
                  <a16:creationId xmlns:a16="http://schemas.microsoft.com/office/drawing/2014/main" xmlns="" id="{34F01463-4A42-4A84-8FDF-980ECA968E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497041" y="6299934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xmlns="" id="{43374FB7-D6C1-47F0-AE6B-B457F1F04F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207517" y="633698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xmlns="" id="{F959B7FA-CF96-42D6-AF17-47CA59E131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094795" y="6039831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4" name="Freeform 33">
              <a:extLst>
                <a:ext uri="{FF2B5EF4-FFF2-40B4-BE49-F238E27FC236}">
                  <a16:creationId xmlns:a16="http://schemas.microsoft.com/office/drawing/2014/main" xmlns="" id="{34E7952E-A796-4789-B63B-FE3FB84BBE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015443" y="60887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xmlns="" id="{DC6B682A-7F18-4534-B017-6EA3920E9D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022051" y="607981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xmlns="" id="{5A5AADAC-FC83-4603-8262-FE05CF876C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806684" y="6076799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xmlns="" id="{A40BB3FF-1819-463F-9ED5-678DD36A18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345904" y="60430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xmlns="" id="{C3D1CB09-5A13-4985-9007-E9193CB4FA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337604" y="6030855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xmlns="" id="{4AD15446-400C-4764-9711-ED6C260CB9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517418" y="6070840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xmlns="" id="{7346885B-0B6A-4308-8417-5E64EF91C4C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268404" y="6058600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xmlns="" id="{39828447-CDC5-4139-A980-11BDF06568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809931" y="605533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xmlns="" id="{6306A8CE-49A8-49F1-9D58-CAA83F48FCF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126136" y="6055335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xmlns="" id="{0089AFBB-A423-4095-B741-FF0EF5960E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798736" y="60341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xmlns="" id="{E1FA246E-D492-4B67-95A6-BFEA3542C2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327374" y="60373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5" name="Freeform 45">
              <a:extLst>
                <a:ext uri="{FF2B5EF4-FFF2-40B4-BE49-F238E27FC236}">
                  <a16:creationId xmlns:a16="http://schemas.microsoft.com/office/drawing/2014/main" xmlns="" id="{C8FE3844-FD2C-4E67-9F4A-8044AB06F86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555926" y="601290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xmlns="" id="{94919BD6-F9B5-4F68-9BDC-E3204DF307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583957" y="606104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xmlns="" id="{BAA6492F-ED70-4AD7-AE6B-F6B4F1D8943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553346" y="6034118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xmlns="" id="{EAF9590C-0617-4830-B538-B17097A93A7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804575" y="6052072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xmlns="" id="{A89A86C5-B40D-46EF-9A70-B6A43BAC37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903707" y="601616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D6F7148-1F0C-E1D0-3D7A-483FF69CC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131" y="4400665"/>
            <a:ext cx="929290" cy="1906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A905320-577F-C135-98AA-869303786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526" y="4396527"/>
            <a:ext cx="2060104" cy="19062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48E34DBE-C297-EEC5-B337-F16F0C230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258" y="4372844"/>
            <a:ext cx="2284927" cy="1934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4D3B437-0050-A71A-D45D-F56FCBB99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2722" y="4400665"/>
            <a:ext cx="2103434" cy="19062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69CE7394-47CB-95C6-7A51-45CD131A0D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0"/>
            <a:ext cx="1482084" cy="14754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FCA76D7A-9849-97CA-3319-AADD6B7946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1690" y="66081"/>
            <a:ext cx="1771151" cy="7372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406FEF9B-81FB-14A5-E643-90B775A1A4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03" y="5683983"/>
            <a:ext cx="1310967" cy="110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890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xmlns="" id="{97C4728D-3F6E-48CA-972C-88E8ED67CD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E32A88-42EC-9404-3BC4-2D965A46C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64546"/>
            <a:ext cx="4919844" cy="2594659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Hamada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xmlns="" id="{259D7954-619E-B4D9-8E35-FD17872E7C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935523" y="1041043"/>
            <a:ext cx="7474871" cy="262157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/>
          <a:p>
            <a:pPr marL="0" marR="0" lvl="0" indent="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Templates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For any server-side rendered files or email templates.</a:t>
            </a:r>
          </a:p>
          <a:p>
            <a:pPr marL="0" marR="0" lvl="0" indent="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Utilities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For helper functions used throughout the backend.</a:t>
            </a:r>
          </a:p>
          <a:p>
            <a:pPr marL="0" marR="0" lvl="0" indent="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Environment Configuration (.env)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He set up the environment variables for sensitive data like database URLs. 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FontTx/>
              <a:buChar char="•"/>
            </a:pPr>
            <a:r>
              <a:rPr lang="en-US" altLang="en-US" sz="1600" b="1" dirty="0">
                <a:latin typeface="Arial" panose="020B0604020202020204" pitchFamily="34" charset="0"/>
              </a:rPr>
              <a:t>Package Management</a:t>
            </a:r>
            <a:r>
              <a:rPr lang="en-US" altLang="en-US" sz="1600" dirty="0">
                <a:latin typeface="Arial" panose="020B0604020202020204" pitchFamily="34" charset="0"/>
              </a:rPr>
              <a:t>: By creating </a:t>
            </a:r>
            <a:r>
              <a:rPr lang="en-US" altLang="en-US" sz="1600" dirty="0" err="1">
                <a:latin typeface="Arial Unicode MS"/>
              </a:rPr>
              <a:t>package.json</a:t>
            </a:r>
            <a:r>
              <a:rPr lang="en-US" altLang="en-US" sz="1600" dirty="0"/>
              <a:t> and </a:t>
            </a:r>
            <a:r>
              <a:rPr lang="en-US" altLang="en-US" sz="1600" dirty="0">
                <a:latin typeface="Arial Unicode MS"/>
              </a:rPr>
              <a:t>package-</a:t>
            </a:r>
            <a:r>
              <a:rPr lang="en-US" altLang="en-US" sz="1600" dirty="0" err="1">
                <a:latin typeface="Arial Unicode MS"/>
              </a:rPr>
              <a:t>lock.json</a:t>
            </a:r>
            <a:r>
              <a:rPr lang="en-US" altLang="en-US" sz="1600" dirty="0"/>
              <a:t> to manage dependencies</a:t>
            </a:r>
            <a:r>
              <a:rPr lang="en-US" altLang="en-US" sz="1600" dirty="0" smtClean="0"/>
              <a:t>.</a:t>
            </a:r>
          </a:p>
          <a:p>
            <a:pPr marL="0" lvl="0" indent="0" eaLnBrk="0" fontAlgn="base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FontTx/>
              <a:buChar char="•"/>
            </a:pPr>
            <a:r>
              <a:rPr lang="en-US" altLang="en-US" sz="1600" b="1" dirty="0">
                <a:latin typeface="Arial" panose="020B0604020202020204" pitchFamily="34" charset="0"/>
              </a:rPr>
              <a:t>README.md</a:t>
            </a:r>
            <a:r>
              <a:rPr lang="en-US" altLang="en-US" sz="1600" dirty="0">
                <a:latin typeface="Arial" panose="020B0604020202020204" pitchFamily="34" charset="0"/>
              </a:rPr>
              <a:t>: He documented the backend functionality in the README file for other team members.</a:t>
            </a:r>
          </a:p>
          <a:p>
            <a:pPr marL="0" indent="0" eaLnBrk="0" fontAlgn="base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D3F9EEB3-66A3-420E-A64E-59E924B059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2160" y="3526086"/>
            <a:ext cx="12157773" cy="494218"/>
            <a:chOff x="18956" y="5952517"/>
            <a:chExt cx="12157773" cy="494218"/>
          </a:xfrm>
          <a:solidFill>
            <a:schemeClr val="bg2">
              <a:lumMod val="90000"/>
            </a:schemeClr>
          </a:solidFill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xmlns="" id="{1C5E55AE-968E-44A9-904F-FBB1F7AEBB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637219" y="6356157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xmlns="" id="{DB374C89-2692-4999-AB5C-DCFB672C667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139192" y="6359421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xmlns="" id="{94CD2B6C-BEE0-41E8-B006-B32F1580FF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384660" y="6368396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xmlns="" id="{A8FA34E9-86EC-43A8-A213-B8B052F939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653573" y="630801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xmlns="" id="{D5F9BA39-3234-440D-8C42-3AD72AA861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8956" y="595659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xmlns="" id="{CDB8E157-3DE4-4D28-A99A-8836B53F48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709370" y="6291575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xmlns="" id="{6D29DD76-F79D-4E3B-AB2D-B5E6182518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452381" y="6295774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xmlns="" id="{03DFB89F-B3CC-495B-A9CF-A3BE5C228F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883090" y="6322699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xmlns="" id="{B1F972CD-D1BA-4050-A9B7-C0CDA401B9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404559" y="6308010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xmlns="" id="{B228BA25-3CDA-4BD5-B30E-D1DE499906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937280" y="6282192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xmlns="" id="{137133E8-6F47-4E06-B393-82CD1AD85FD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194538" y="62900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xmlns="" id="{59C12AFA-987A-428A-B9F9-78873439DA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742191" y="6338204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" name="Freeform 43">
              <a:extLst>
                <a:ext uri="{FF2B5EF4-FFF2-40B4-BE49-F238E27FC236}">
                  <a16:creationId xmlns:a16="http://schemas.microsoft.com/office/drawing/2014/main" xmlns="" id="{03F1E7FD-4B30-42D6-BD0B-6E9DAA96B8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902106" y="604352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" name="Freeform 51">
              <a:extLst>
                <a:ext uri="{FF2B5EF4-FFF2-40B4-BE49-F238E27FC236}">
                  <a16:creationId xmlns:a16="http://schemas.microsoft.com/office/drawing/2014/main" xmlns="" id="{33293F8E-2BB2-41CB-82DC-5A29EC8780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710297" y="6035458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" name="Freeform 52">
              <a:extLst>
                <a:ext uri="{FF2B5EF4-FFF2-40B4-BE49-F238E27FC236}">
                  <a16:creationId xmlns:a16="http://schemas.microsoft.com/office/drawing/2014/main" xmlns="" id="{6C1D3706-D58A-4C15-A2C1-0AA7F4AE059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277444" y="6038724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" name="Freeform 53">
              <a:extLst>
                <a:ext uri="{FF2B5EF4-FFF2-40B4-BE49-F238E27FC236}">
                  <a16:creationId xmlns:a16="http://schemas.microsoft.com/office/drawing/2014/main" xmlns="" id="{B9E9AE67-CA3A-4941-AD47-EC10FA7584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471034" y="603546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" name="Freeform 54">
              <a:extLst>
                <a:ext uri="{FF2B5EF4-FFF2-40B4-BE49-F238E27FC236}">
                  <a16:creationId xmlns:a16="http://schemas.microsoft.com/office/drawing/2014/main" xmlns="" id="{ECDE3E4B-4AF0-483F-8A7B-B8D8E07311A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094009" y="6011795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" name="Freeform 55">
              <a:extLst>
                <a:ext uri="{FF2B5EF4-FFF2-40B4-BE49-F238E27FC236}">
                  <a16:creationId xmlns:a16="http://schemas.microsoft.com/office/drawing/2014/main" xmlns="" id="{85E3C395-94B3-4DEF-8BA7-B1E16579C1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264556" y="604198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" name="Freeform 56">
              <a:extLst>
                <a:ext uri="{FF2B5EF4-FFF2-40B4-BE49-F238E27FC236}">
                  <a16:creationId xmlns:a16="http://schemas.microsoft.com/office/drawing/2014/main" xmlns="" id="{4FB23F9E-1B0A-41D0-8402-A47D06F829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392340" y="5985586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" name="Freeform 57">
              <a:extLst>
                <a:ext uri="{FF2B5EF4-FFF2-40B4-BE49-F238E27FC236}">
                  <a16:creationId xmlns:a16="http://schemas.microsoft.com/office/drawing/2014/main" xmlns="" id="{C34A3A65-A705-4EE3-B935-310D371E66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037697" y="6020771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" name="Freeform 59">
              <a:extLst>
                <a:ext uri="{FF2B5EF4-FFF2-40B4-BE49-F238E27FC236}">
                  <a16:creationId xmlns:a16="http://schemas.microsoft.com/office/drawing/2014/main" xmlns="" id="{300D7597-AF81-4B39-BE74-CCB2B488F2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473186" y="605207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9" name="Freeform 60">
              <a:extLst>
                <a:ext uri="{FF2B5EF4-FFF2-40B4-BE49-F238E27FC236}">
                  <a16:creationId xmlns:a16="http://schemas.microsoft.com/office/drawing/2014/main" xmlns="" id="{47AB73D2-00F4-44CB-882B-3B4DBDBD9E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825017" y="600281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0" name="Freeform 61">
              <a:extLst>
                <a:ext uri="{FF2B5EF4-FFF2-40B4-BE49-F238E27FC236}">
                  <a16:creationId xmlns:a16="http://schemas.microsoft.com/office/drawing/2014/main" xmlns="" id="{078F9731-DE81-4B5B-B95E-123AD9EB6B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572460" y="595712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xmlns="" id="{C86B1039-2BE7-49A5-BC7C-A93C84213A0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908414" y="6286792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xmlns="" id="{1377250E-CABA-48B6-854C-0D0564E3CC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634353" y="62661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xmlns="" id="{3087B335-EC34-4A75-981F-E408EC6AC6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177783" y="6246129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xmlns="" id="{B1D07171-3787-46FE-BA56-781EE797BE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982245" y="624294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xmlns="" id="{9334055F-8026-47FE-B41A-260F96BE67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268040" y="6282192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xmlns="" id="{E114471C-87A8-4460-9585-0C2349F2BA9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510851" y="6246285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xmlns="" id="{F644869B-5F10-430C-B65E-A034F593FB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028371" y="6264238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xmlns="" id="{DB75CD5C-73E7-4CB7-AB8B-E0412C4D3C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656011" y="6301648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xmlns="" id="{8D631646-040F-41B9-9480-F515064083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333279" y="6267101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xmlns="" id="{EEB845C2-4B09-4FE8-B5F4-C23B6A265D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773156" y="6239757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xmlns="" id="{742E436D-7F4C-4598-8D99-B3585D6A91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398709" y="6264239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xmlns="" id="{EE095710-343C-4C57-A2DA-54DF7A297E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47787" y="6218542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3" name="Freeform 25">
              <a:extLst>
                <a:ext uri="{FF2B5EF4-FFF2-40B4-BE49-F238E27FC236}">
                  <a16:creationId xmlns:a16="http://schemas.microsoft.com/office/drawing/2014/main" xmlns="" id="{435D43DF-C9DB-46FF-8E9A-3B0CD1F003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90115" y="6200589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4" name="Freeform 29">
              <a:extLst>
                <a:ext uri="{FF2B5EF4-FFF2-40B4-BE49-F238E27FC236}">
                  <a16:creationId xmlns:a16="http://schemas.microsoft.com/office/drawing/2014/main" xmlns="" id="{FA2D58E7-8FBC-492F-B4EA-89FE959252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11181" y="6179372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5" name="Freeform 31">
              <a:extLst>
                <a:ext uri="{FF2B5EF4-FFF2-40B4-BE49-F238E27FC236}">
                  <a16:creationId xmlns:a16="http://schemas.microsoft.com/office/drawing/2014/main" xmlns="" id="{E3706FBE-6FE9-42F5-A864-79CE5429F7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43201" y="624134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6" name="Freeform 32">
              <a:extLst>
                <a:ext uri="{FF2B5EF4-FFF2-40B4-BE49-F238E27FC236}">
                  <a16:creationId xmlns:a16="http://schemas.microsoft.com/office/drawing/2014/main" xmlns="" id="{84921CD7-E178-40E7-9ADB-3595E115A4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406775" y="597944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7" name="Freeform 33">
              <a:extLst>
                <a:ext uri="{FF2B5EF4-FFF2-40B4-BE49-F238E27FC236}">
                  <a16:creationId xmlns:a16="http://schemas.microsoft.com/office/drawing/2014/main" xmlns="" id="{266678FE-C978-46E2-AD98-7588C9C47CA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327423" y="6028408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8" name="Freeform 34">
              <a:extLst>
                <a:ext uri="{FF2B5EF4-FFF2-40B4-BE49-F238E27FC236}">
                  <a16:creationId xmlns:a16="http://schemas.microsoft.com/office/drawing/2014/main" xmlns="" id="{43E154CE-D54B-4A93-AAD4-BD90BBB333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334031" y="6019431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9" name="Freeform 35">
              <a:extLst>
                <a:ext uri="{FF2B5EF4-FFF2-40B4-BE49-F238E27FC236}">
                  <a16:creationId xmlns:a16="http://schemas.microsoft.com/office/drawing/2014/main" xmlns="" id="{053FE408-AECE-4A7C-83F8-B6AA4DE36B9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124491" y="601290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0" name="Freeform 36">
              <a:extLst>
                <a:ext uri="{FF2B5EF4-FFF2-40B4-BE49-F238E27FC236}">
                  <a16:creationId xmlns:a16="http://schemas.microsoft.com/office/drawing/2014/main" xmlns="" id="{2B259E79-129E-44F1-971D-ECCAF78970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57884" y="598271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1" name="Freeform 37">
              <a:extLst>
                <a:ext uri="{FF2B5EF4-FFF2-40B4-BE49-F238E27FC236}">
                  <a16:creationId xmlns:a16="http://schemas.microsoft.com/office/drawing/2014/main" xmlns="" id="{FCA6AD43-1AF7-406D-9CFF-F20C9A7E32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649584" y="5970470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" name="Freeform 38">
              <a:extLst>
                <a:ext uri="{FF2B5EF4-FFF2-40B4-BE49-F238E27FC236}">
                  <a16:creationId xmlns:a16="http://schemas.microsoft.com/office/drawing/2014/main" xmlns="" id="{51749352-9521-462D-A1AC-8CDD7EF56C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829398" y="601045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3" name="Freeform 39">
              <a:extLst>
                <a:ext uri="{FF2B5EF4-FFF2-40B4-BE49-F238E27FC236}">
                  <a16:creationId xmlns:a16="http://schemas.microsoft.com/office/drawing/2014/main" xmlns="" id="{9727B78F-D41C-4308-AB96-29D6F731D7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580384" y="599821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4" name="Freeform 40">
              <a:extLst>
                <a:ext uri="{FF2B5EF4-FFF2-40B4-BE49-F238E27FC236}">
                  <a16:creationId xmlns:a16="http://schemas.microsoft.com/office/drawing/2014/main" xmlns="" id="{85214156-6933-4397-8534-0246957B1A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121911" y="5994951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" name="Freeform 41">
              <a:extLst>
                <a:ext uri="{FF2B5EF4-FFF2-40B4-BE49-F238E27FC236}">
                  <a16:creationId xmlns:a16="http://schemas.microsoft.com/office/drawing/2014/main" xmlns="" id="{21A3DB53-7411-4B98-A86C-8282EBFD68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38116" y="59949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6" name="Freeform 42">
              <a:extLst>
                <a:ext uri="{FF2B5EF4-FFF2-40B4-BE49-F238E27FC236}">
                  <a16:creationId xmlns:a16="http://schemas.microsoft.com/office/drawing/2014/main" xmlns="" id="{B0EFAE9F-76B4-4CFD-9361-0BCCEC1AD0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10716" y="5973734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7" name="Freeform 44">
              <a:extLst>
                <a:ext uri="{FF2B5EF4-FFF2-40B4-BE49-F238E27FC236}">
                  <a16:creationId xmlns:a16="http://schemas.microsoft.com/office/drawing/2014/main" xmlns="" id="{5538CE03-C750-46BF-B360-DF7BB71B20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639354" y="597699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8" name="Freeform 45">
              <a:extLst>
                <a:ext uri="{FF2B5EF4-FFF2-40B4-BE49-F238E27FC236}">
                  <a16:creationId xmlns:a16="http://schemas.microsoft.com/office/drawing/2014/main" xmlns="" id="{8B046D98-F7A9-435B-A0A4-AD3A0C1475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67906" y="595251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9" name="Freeform 46">
              <a:extLst>
                <a:ext uri="{FF2B5EF4-FFF2-40B4-BE49-F238E27FC236}">
                  <a16:creationId xmlns:a16="http://schemas.microsoft.com/office/drawing/2014/main" xmlns="" id="{98B3822C-42B2-40C1-858A-54E90652E7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895937" y="6000664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0" name="Freeform 47">
              <a:extLst>
                <a:ext uri="{FF2B5EF4-FFF2-40B4-BE49-F238E27FC236}">
                  <a16:creationId xmlns:a16="http://schemas.microsoft.com/office/drawing/2014/main" xmlns="" id="{55450B71-C625-4EB9-9864-3355A4C6CF0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865326" y="5973733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1" name="Freeform 48">
              <a:extLst>
                <a:ext uri="{FF2B5EF4-FFF2-40B4-BE49-F238E27FC236}">
                  <a16:creationId xmlns:a16="http://schemas.microsoft.com/office/drawing/2014/main" xmlns="" id="{944EDC4D-EBE6-4BF6-A6BB-390FE350C4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115444" y="599274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2" name="Freeform 49">
              <a:extLst>
                <a:ext uri="{FF2B5EF4-FFF2-40B4-BE49-F238E27FC236}">
                  <a16:creationId xmlns:a16="http://schemas.microsoft.com/office/drawing/2014/main" xmlns="" id="{2CAFB0FA-BFE1-44DC-BF56-7AD5F5742D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15687" y="5955781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xmlns="" id="{D1CB3DD5-76B9-4C04-8ED7-0C477E18E1D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683670" y="601943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4" name="Freeform 106">
              <a:extLst>
                <a:ext uri="{FF2B5EF4-FFF2-40B4-BE49-F238E27FC236}">
                  <a16:creationId xmlns:a16="http://schemas.microsoft.com/office/drawing/2014/main" xmlns="" id="{8A2636BD-06F8-4014-AA60-7CDF91D023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9451" y="620454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5" name="Freeform 19">
              <a:extLst>
                <a:ext uri="{FF2B5EF4-FFF2-40B4-BE49-F238E27FC236}">
                  <a16:creationId xmlns:a16="http://schemas.microsoft.com/office/drawing/2014/main" xmlns="" id="{E6E34756-6E56-4046-BF59-7C13FD1545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397390" y="6351960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xmlns="" id="{E792C738-97E9-41FA-B1EB-D1BB43762D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140401" y="6356159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7" name="Freeform 26">
              <a:extLst>
                <a:ext uri="{FF2B5EF4-FFF2-40B4-BE49-F238E27FC236}">
                  <a16:creationId xmlns:a16="http://schemas.microsoft.com/office/drawing/2014/main" xmlns="" id="{F04A909F-9AC2-4F2C-83C8-D71E971587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2049121" y="6351959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8" name="Freeform 27">
              <a:extLst>
                <a:ext uri="{FF2B5EF4-FFF2-40B4-BE49-F238E27FC236}">
                  <a16:creationId xmlns:a16="http://schemas.microsoft.com/office/drawing/2014/main" xmlns="" id="{B317509A-BAC8-4AB4-80F9-0F2A1D5932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625300" y="634257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9" name="Freeform 28">
              <a:extLst>
                <a:ext uri="{FF2B5EF4-FFF2-40B4-BE49-F238E27FC236}">
                  <a16:creationId xmlns:a16="http://schemas.microsoft.com/office/drawing/2014/main" xmlns="" id="{D51DB773-4624-4C00-A115-C319C26B4E6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851300" y="63519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0" name="Freeform 55">
              <a:extLst>
                <a:ext uri="{FF2B5EF4-FFF2-40B4-BE49-F238E27FC236}">
                  <a16:creationId xmlns:a16="http://schemas.microsoft.com/office/drawing/2014/main" xmlns="" id="{3720ECAC-1BB4-4857-9ED5-4544909F18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988188" y="608391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1" name="Freeform 56">
              <a:extLst>
                <a:ext uri="{FF2B5EF4-FFF2-40B4-BE49-F238E27FC236}">
                  <a16:creationId xmlns:a16="http://schemas.microsoft.com/office/drawing/2014/main" xmlns="" id="{6C08EC86-7F12-471C-A6B7-64656E38E7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080360" y="604597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2" name="Freeform 57">
              <a:extLst>
                <a:ext uri="{FF2B5EF4-FFF2-40B4-BE49-F238E27FC236}">
                  <a16:creationId xmlns:a16="http://schemas.microsoft.com/office/drawing/2014/main" xmlns="" id="{5F248C59-B737-43BE-AAAC-8DC0ED65F1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725717" y="608115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3" name="Freeform 60">
              <a:extLst>
                <a:ext uri="{FF2B5EF4-FFF2-40B4-BE49-F238E27FC236}">
                  <a16:creationId xmlns:a16="http://schemas.microsoft.com/office/drawing/2014/main" xmlns="" id="{2ABF7701-2E76-4F0A-9A36-2219B20513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513037" y="606320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4" name="Freeform 61">
              <a:extLst>
                <a:ext uri="{FF2B5EF4-FFF2-40B4-BE49-F238E27FC236}">
                  <a16:creationId xmlns:a16="http://schemas.microsoft.com/office/drawing/2014/main" xmlns="" id="{AC87AFE9-F2D9-40A6-84D3-A182099162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260480" y="6017506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5" name="Freeform 5">
              <a:extLst>
                <a:ext uri="{FF2B5EF4-FFF2-40B4-BE49-F238E27FC236}">
                  <a16:creationId xmlns:a16="http://schemas.microsoft.com/office/drawing/2014/main" xmlns="" id="{47809F09-3858-450D-BC6F-E024CB1F03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596434" y="6347177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6" name="Freeform 6">
              <a:extLst>
                <a:ext uri="{FF2B5EF4-FFF2-40B4-BE49-F238E27FC236}">
                  <a16:creationId xmlns:a16="http://schemas.microsoft.com/office/drawing/2014/main" xmlns="" id="{D1A10886-1719-49E5-9CB3-78F1AF62C1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310592" y="63458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xmlns="" id="{0005FC75-46F0-4370-AD7D-60FADFBF28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865803" y="6306514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xmlns="" id="{D43A217C-ADE1-4352-8374-D2F63A045D4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670714" y="63393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xmlns="" id="{73271B96-481B-4D4B-8020-FD23A6112E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956060" y="6342577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0" name="Freeform 11">
              <a:extLst>
                <a:ext uri="{FF2B5EF4-FFF2-40B4-BE49-F238E27FC236}">
                  <a16:creationId xmlns:a16="http://schemas.microsoft.com/office/drawing/2014/main" xmlns="" id="{1715F100-FFBE-44CB-BEFE-69A320831A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198871" y="6306670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1" name="Freeform 12">
              <a:extLst>
                <a:ext uri="{FF2B5EF4-FFF2-40B4-BE49-F238E27FC236}">
                  <a16:creationId xmlns:a16="http://schemas.microsoft.com/office/drawing/2014/main" xmlns="" id="{7FF8BB3C-BA51-4118-B634-78FFB0A071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716391" y="6324623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2" name="Freeform 13">
              <a:extLst>
                <a:ext uri="{FF2B5EF4-FFF2-40B4-BE49-F238E27FC236}">
                  <a16:creationId xmlns:a16="http://schemas.microsoft.com/office/drawing/2014/main" xmlns="" id="{05B15B3F-281F-4C02-A2F4-FA23926806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344031" y="6362033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3" name="Freeform 14">
              <a:extLst>
                <a:ext uri="{FF2B5EF4-FFF2-40B4-BE49-F238E27FC236}">
                  <a16:creationId xmlns:a16="http://schemas.microsoft.com/office/drawing/2014/main" xmlns="" id="{1EE4DFBA-3007-4545-86FC-BFF40F2180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070859" y="6318096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xmlns="" id="{4659B484-0A04-412F-AB13-5D88A14028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461176" y="6300142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xmlns="" id="{5B1DC8DB-05E1-4C47-8DA7-FCBCC98329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039205" y="6341355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6" name="Freeform 21">
              <a:extLst>
                <a:ext uri="{FF2B5EF4-FFF2-40B4-BE49-F238E27FC236}">
                  <a16:creationId xmlns:a16="http://schemas.microsoft.com/office/drawing/2014/main" xmlns="" id="{661C4D4C-63EE-4DE2-8F1D-C37CE81005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730057" y="6318096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7" name="Freeform 25">
              <a:extLst>
                <a:ext uri="{FF2B5EF4-FFF2-40B4-BE49-F238E27FC236}">
                  <a16:creationId xmlns:a16="http://schemas.microsoft.com/office/drawing/2014/main" xmlns="" id="{DA2A9883-3B43-4BD2-A982-F8EC8E618AE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930591" y="630912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xmlns="" id="{34F01463-4A42-4A84-8FDF-980ECA968E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497041" y="6299934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xmlns="" id="{43374FB7-D6C1-47F0-AE6B-B457F1F04F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207517" y="633698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xmlns="" id="{F959B7FA-CF96-42D6-AF17-47CA59E131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094795" y="6039831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1" name="Freeform 33">
              <a:extLst>
                <a:ext uri="{FF2B5EF4-FFF2-40B4-BE49-F238E27FC236}">
                  <a16:creationId xmlns:a16="http://schemas.microsoft.com/office/drawing/2014/main" xmlns="" id="{34E7952E-A796-4789-B63B-FE3FB84BBE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015443" y="60887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xmlns="" id="{DC6B682A-7F18-4534-B017-6EA3920E9D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022051" y="607981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xmlns="" id="{5A5AADAC-FC83-4603-8262-FE05CF876C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806684" y="6076799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xmlns="" id="{A40BB3FF-1819-463F-9ED5-678DD36A18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345904" y="60430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xmlns="" id="{C3D1CB09-5A13-4985-9007-E9193CB4FA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337604" y="6030855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xmlns="" id="{4AD15446-400C-4764-9711-ED6C260CB9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517418" y="6070840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xmlns="" id="{7346885B-0B6A-4308-8417-5E64EF91C4C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268404" y="6058600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xmlns="" id="{39828447-CDC5-4139-A980-11BDF06568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809931" y="605533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xmlns="" id="{6306A8CE-49A8-49F1-9D58-CAA83F48FCF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126136" y="6055335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xmlns="" id="{0089AFBB-A423-4095-B741-FF0EF5960E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798736" y="60341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1" name="Freeform 44">
              <a:extLst>
                <a:ext uri="{FF2B5EF4-FFF2-40B4-BE49-F238E27FC236}">
                  <a16:creationId xmlns:a16="http://schemas.microsoft.com/office/drawing/2014/main" xmlns="" id="{E1FA246E-D492-4B67-95A6-BFEA3542C2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327374" y="60373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2" name="Freeform 45">
              <a:extLst>
                <a:ext uri="{FF2B5EF4-FFF2-40B4-BE49-F238E27FC236}">
                  <a16:creationId xmlns:a16="http://schemas.microsoft.com/office/drawing/2014/main" xmlns="" id="{C8FE3844-FD2C-4E67-9F4A-8044AB06F86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555926" y="601290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" name="Freeform 46">
              <a:extLst>
                <a:ext uri="{FF2B5EF4-FFF2-40B4-BE49-F238E27FC236}">
                  <a16:creationId xmlns:a16="http://schemas.microsoft.com/office/drawing/2014/main" xmlns="" id="{94919BD6-F9B5-4F68-9BDC-E3204DF307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583957" y="606104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4" name="Freeform 47">
              <a:extLst>
                <a:ext uri="{FF2B5EF4-FFF2-40B4-BE49-F238E27FC236}">
                  <a16:creationId xmlns:a16="http://schemas.microsoft.com/office/drawing/2014/main" xmlns="" id="{BAA6492F-ED70-4AD7-AE6B-F6B4F1D8943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553346" y="6034118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5" name="Freeform 48">
              <a:extLst>
                <a:ext uri="{FF2B5EF4-FFF2-40B4-BE49-F238E27FC236}">
                  <a16:creationId xmlns:a16="http://schemas.microsoft.com/office/drawing/2014/main" xmlns="" id="{EAF9590C-0617-4830-B538-B17097A93A7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804575" y="6052072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6" name="Freeform 49">
              <a:extLst>
                <a:ext uri="{FF2B5EF4-FFF2-40B4-BE49-F238E27FC236}">
                  <a16:creationId xmlns:a16="http://schemas.microsoft.com/office/drawing/2014/main" xmlns="" id="{A89A86C5-B40D-46EF-9A70-B6A43BAC37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903707" y="601616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3DFDC10-D6E0-F6AE-480E-B83D1DAB7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558" y="4179038"/>
            <a:ext cx="2340700" cy="18796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A6498B1-4ACC-660B-54CB-90772B143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482" y="4179038"/>
            <a:ext cx="4263602" cy="18440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192B952-4048-134E-D87C-ED1A136C0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1447612" cy="14411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E594B8E-4CEB-45AF-637F-C21C53BCFC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3553" y="0"/>
            <a:ext cx="2047124" cy="8714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7B95C3CD-6B65-2E66-BD55-2C5C75AE1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5992032"/>
            <a:ext cx="725832" cy="75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497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xmlns="" id="{97C4728D-3F6E-48CA-972C-88E8ED67CD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5FE139-3197-97AD-6833-5EA8A1321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64546"/>
            <a:ext cx="4919844" cy="2594659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Hamada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xmlns="" id="{AE19D2E1-618D-CA3F-A58E-D73BF059D79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332057" y="701595"/>
            <a:ext cx="6142280" cy="30786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3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2- He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also integrated and tested the API endpoints using </a:t>
            </a:r>
            <a:r>
              <a:rPr kumimoji="0" lang="en-US" altLang="en-US" sz="23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Postman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ensuring that all routes, models, and controllers were functioning correctly.</a:t>
            </a:r>
          </a:p>
          <a:p>
            <a:pPr marL="0" marR="0" lvl="0" indent="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D3F9EEB3-66A3-420E-A64E-59E924B059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2160" y="3526086"/>
            <a:ext cx="12157773" cy="494218"/>
            <a:chOff x="18956" y="5952517"/>
            <a:chExt cx="12157773" cy="494218"/>
          </a:xfrm>
          <a:solidFill>
            <a:schemeClr val="bg2">
              <a:lumMod val="90000"/>
            </a:schemeClr>
          </a:solidFill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xmlns="" id="{1C5E55AE-968E-44A9-904F-FBB1F7AEBB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637219" y="6356157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xmlns="" id="{DB374C89-2692-4999-AB5C-DCFB672C667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139192" y="6359421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xmlns="" id="{94CD2B6C-BEE0-41E8-B006-B32F1580FF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384660" y="6368396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xmlns="" id="{A8FA34E9-86EC-43A8-A213-B8B052F939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653573" y="630801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xmlns="" id="{D5F9BA39-3234-440D-8C42-3AD72AA861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8956" y="595659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xmlns="" id="{CDB8E157-3DE4-4D28-A99A-8836B53F48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709370" y="6291575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xmlns="" id="{6D29DD76-F79D-4E3B-AB2D-B5E6182518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452381" y="6295774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xmlns="" id="{03DFB89F-B3CC-495B-A9CF-A3BE5C228F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883090" y="6322699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xmlns="" id="{B1F972CD-D1BA-4050-A9B7-C0CDA401B9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404559" y="6308010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xmlns="" id="{B228BA25-3CDA-4BD5-B30E-D1DE499906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937280" y="6282192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xmlns="" id="{137133E8-6F47-4E06-B393-82CD1AD85FD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194538" y="62900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xmlns="" id="{59C12AFA-987A-428A-B9F9-78873439DA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742191" y="6338204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" name="Freeform 43">
              <a:extLst>
                <a:ext uri="{FF2B5EF4-FFF2-40B4-BE49-F238E27FC236}">
                  <a16:creationId xmlns:a16="http://schemas.microsoft.com/office/drawing/2014/main" xmlns="" id="{03F1E7FD-4B30-42D6-BD0B-6E9DAA96B8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902106" y="604352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" name="Freeform 51">
              <a:extLst>
                <a:ext uri="{FF2B5EF4-FFF2-40B4-BE49-F238E27FC236}">
                  <a16:creationId xmlns:a16="http://schemas.microsoft.com/office/drawing/2014/main" xmlns="" id="{33293F8E-2BB2-41CB-82DC-5A29EC8780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710297" y="6035458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" name="Freeform 52">
              <a:extLst>
                <a:ext uri="{FF2B5EF4-FFF2-40B4-BE49-F238E27FC236}">
                  <a16:creationId xmlns:a16="http://schemas.microsoft.com/office/drawing/2014/main" xmlns="" id="{6C1D3706-D58A-4C15-A2C1-0AA7F4AE059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277444" y="6038724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" name="Freeform 53">
              <a:extLst>
                <a:ext uri="{FF2B5EF4-FFF2-40B4-BE49-F238E27FC236}">
                  <a16:creationId xmlns:a16="http://schemas.microsoft.com/office/drawing/2014/main" xmlns="" id="{B9E9AE67-CA3A-4941-AD47-EC10FA7584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471034" y="603546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" name="Freeform 54">
              <a:extLst>
                <a:ext uri="{FF2B5EF4-FFF2-40B4-BE49-F238E27FC236}">
                  <a16:creationId xmlns:a16="http://schemas.microsoft.com/office/drawing/2014/main" xmlns="" id="{ECDE3E4B-4AF0-483F-8A7B-B8D8E07311A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094009" y="6011795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" name="Freeform 55">
              <a:extLst>
                <a:ext uri="{FF2B5EF4-FFF2-40B4-BE49-F238E27FC236}">
                  <a16:creationId xmlns:a16="http://schemas.microsoft.com/office/drawing/2014/main" xmlns="" id="{85E3C395-94B3-4DEF-8BA7-B1E16579C1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264556" y="604198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" name="Freeform 56">
              <a:extLst>
                <a:ext uri="{FF2B5EF4-FFF2-40B4-BE49-F238E27FC236}">
                  <a16:creationId xmlns:a16="http://schemas.microsoft.com/office/drawing/2014/main" xmlns="" id="{4FB23F9E-1B0A-41D0-8402-A47D06F829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392340" y="5985586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" name="Freeform 57">
              <a:extLst>
                <a:ext uri="{FF2B5EF4-FFF2-40B4-BE49-F238E27FC236}">
                  <a16:creationId xmlns:a16="http://schemas.microsoft.com/office/drawing/2014/main" xmlns="" id="{C34A3A65-A705-4EE3-B935-310D371E66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037697" y="6020771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" name="Freeform 59">
              <a:extLst>
                <a:ext uri="{FF2B5EF4-FFF2-40B4-BE49-F238E27FC236}">
                  <a16:creationId xmlns:a16="http://schemas.microsoft.com/office/drawing/2014/main" xmlns="" id="{300D7597-AF81-4B39-BE74-CCB2B488F2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473186" y="605207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9" name="Freeform 60">
              <a:extLst>
                <a:ext uri="{FF2B5EF4-FFF2-40B4-BE49-F238E27FC236}">
                  <a16:creationId xmlns:a16="http://schemas.microsoft.com/office/drawing/2014/main" xmlns="" id="{47AB73D2-00F4-44CB-882B-3B4DBDBD9E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825017" y="600281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0" name="Freeform 61">
              <a:extLst>
                <a:ext uri="{FF2B5EF4-FFF2-40B4-BE49-F238E27FC236}">
                  <a16:creationId xmlns:a16="http://schemas.microsoft.com/office/drawing/2014/main" xmlns="" id="{078F9731-DE81-4B5B-B95E-123AD9EB6B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572460" y="595712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xmlns="" id="{C86B1039-2BE7-49A5-BC7C-A93C84213A0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908414" y="6286792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xmlns="" id="{1377250E-CABA-48B6-854C-0D0564E3CC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634353" y="62661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xmlns="" id="{3087B335-EC34-4A75-981F-E408EC6AC6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177783" y="6246129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xmlns="" id="{B1D07171-3787-46FE-BA56-781EE797BE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982245" y="624294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xmlns="" id="{9334055F-8026-47FE-B41A-260F96BE67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268040" y="6282192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xmlns="" id="{E114471C-87A8-4460-9585-0C2349F2BA9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510851" y="6246285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xmlns="" id="{F644869B-5F10-430C-B65E-A034F593FB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028371" y="6264238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xmlns="" id="{DB75CD5C-73E7-4CB7-AB8B-E0412C4D3C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656011" y="6301648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xmlns="" id="{8D631646-040F-41B9-9480-F515064083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333279" y="6267101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xmlns="" id="{EEB845C2-4B09-4FE8-B5F4-C23B6A265D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773156" y="6239757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xmlns="" id="{742E436D-7F4C-4598-8D99-B3585D6A91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398709" y="6264239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xmlns="" id="{EE095710-343C-4C57-A2DA-54DF7A297E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47787" y="6218542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3" name="Freeform 25">
              <a:extLst>
                <a:ext uri="{FF2B5EF4-FFF2-40B4-BE49-F238E27FC236}">
                  <a16:creationId xmlns:a16="http://schemas.microsoft.com/office/drawing/2014/main" xmlns="" id="{435D43DF-C9DB-46FF-8E9A-3B0CD1F003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90115" y="6200589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4" name="Freeform 29">
              <a:extLst>
                <a:ext uri="{FF2B5EF4-FFF2-40B4-BE49-F238E27FC236}">
                  <a16:creationId xmlns:a16="http://schemas.microsoft.com/office/drawing/2014/main" xmlns="" id="{FA2D58E7-8FBC-492F-B4EA-89FE959252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11181" y="6179372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5" name="Freeform 31">
              <a:extLst>
                <a:ext uri="{FF2B5EF4-FFF2-40B4-BE49-F238E27FC236}">
                  <a16:creationId xmlns:a16="http://schemas.microsoft.com/office/drawing/2014/main" xmlns="" id="{E3706FBE-6FE9-42F5-A864-79CE5429F7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43201" y="624134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6" name="Freeform 32">
              <a:extLst>
                <a:ext uri="{FF2B5EF4-FFF2-40B4-BE49-F238E27FC236}">
                  <a16:creationId xmlns:a16="http://schemas.microsoft.com/office/drawing/2014/main" xmlns="" id="{84921CD7-E178-40E7-9ADB-3595E115A4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406775" y="597944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7" name="Freeform 33">
              <a:extLst>
                <a:ext uri="{FF2B5EF4-FFF2-40B4-BE49-F238E27FC236}">
                  <a16:creationId xmlns:a16="http://schemas.microsoft.com/office/drawing/2014/main" xmlns="" id="{266678FE-C978-46E2-AD98-7588C9C47CA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327423" y="6028408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8" name="Freeform 34">
              <a:extLst>
                <a:ext uri="{FF2B5EF4-FFF2-40B4-BE49-F238E27FC236}">
                  <a16:creationId xmlns:a16="http://schemas.microsoft.com/office/drawing/2014/main" xmlns="" id="{43E154CE-D54B-4A93-AAD4-BD90BBB333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334031" y="6019431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9" name="Freeform 35">
              <a:extLst>
                <a:ext uri="{FF2B5EF4-FFF2-40B4-BE49-F238E27FC236}">
                  <a16:creationId xmlns:a16="http://schemas.microsoft.com/office/drawing/2014/main" xmlns="" id="{053FE408-AECE-4A7C-83F8-B6AA4DE36B9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124491" y="601290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0" name="Freeform 36">
              <a:extLst>
                <a:ext uri="{FF2B5EF4-FFF2-40B4-BE49-F238E27FC236}">
                  <a16:creationId xmlns:a16="http://schemas.microsoft.com/office/drawing/2014/main" xmlns="" id="{2B259E79-129E-44F1-971D-ECCAF78970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57884" y="598271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1" name="Freeform 37">
              <a:extLst>
                <a:ext uri="{FF2B5EF4-FFF2-40B4-BE49-F238E27FC236}">
                  <a16:creationId xmlns:a16="http://schemas.microsoft.com/office/drawing/2014/main" xmlns="" id="{FCA6AD43-1AF7-406D-9CFF-F20C9A7E32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649584" y="5970470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" name="Freeform 38">
              <a:extLst>
                <a:ext uri="{FF2B5EF4-FFF2-40B4-BE49-F238E27FC236}">
                  <a16:creationId xmlns:a16="http://schemas.microsoft.com/office/drawing/2014/main" xmlns="" id="{51749352-9521-462D-A1AC-8CDD7EF56C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829398" y="601045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3" name="Freeform 39">
              <a:extLst>
                <a:ext uri="{FF2B5EF4-FFF2-40B4-BE49-F238E27FC236}">
                  <a16:creationId xmlns:a16="http://schemas.microsoft.com/office/drawing/2014/main" xmlns="" id="{9727B78F-D41C-4308-AB96-29D6F731D7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580384" y="599821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4" name="Freeform 40">
              <a:extLst>
                <a:ext uri="{FF2B5EF4-FFF2-40B4-BE49-F238E27FC236}">
                  <a16:creationId xmlns:a16="http://schemas.microsoft.com/office/drawing/2014/main" xmlns="" id="{85214156-6933-4397-8534-0246957B1A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121911" y="5994951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" name="Freeform 41">
              <a:extLst>
                <a:ext uri="{FF2B5EF4-FFF2-40B4-BE49-F238E27FC236}">
                  <a16:creationId xmlns:a16="http://schemas.microsoft.com/office/drawing/2014/main" xmlns="" id="{21A3DB53-7411-4B98-A86C-8282EBFD68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38116" y="59949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6" name="Freeform 42">
              <a:extLst>
                <a:ext uri="{FF2B5EF4-FFF2-40B4-BE49-F238E27FC236}">
                  <a16:creationId xmlns:a16="http://schemas.microsoft.com/office/drawing/2014/main" xmlns="" id="{B0EFAE9F-76B4-4CFD-9361-0BCCEC1AD0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10716" y="5973734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7" name="Freeform 44">
              <a:extLst>
                <a:ext uri="{FF2B5EF4-FFF2-40B4-BE49-F238E27FC236}">
                  <a16:creationId xmlns:a16="http://schemas.microsoft.com/office/drawing/2014/main" xmlns="" id="{5538CE03-C750-46BF-B360-DF7BB71B20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639354" y="597699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8" name="Freeform 45">
              <a:extLst>
                <a:ext uri="{FF2B5EF4-FFF2-40B4-BE49-F238E27FC236}">
                  <a16:creationId xmlns:a16="http://schemas.microsoft.com/office/drawing/2014/main" xmlns="" id="{8B046D98-F7A9-435B-A0A4-AD3A0C1475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67906" y="595251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9" name="Freeform 46">
              <a:extLst>
                <a:ext uri="{FF2B5EF4-FFF2-40B4-BE49-F238E27FC236}">
                  <a16:creationId xmlns:a16="http://schemas.microsoft.com/office/drawing/2014/main" xmlns="" id="{98B3822C-42B2-40C1-858A-54E90652E7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895937" y="6000664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0" name="Freeform 47">
              <a:extLst>
                <a:ext uri="{FF2B5EF4-FFF2-40B4-BE49-F238E27FC236}">
                  <a16:creationId xmlns:a16="http://schemas.microsoft.com/office/drawing/2014/main" xmlns="" id="{55450B71-C625-4EB9-9864-3355A4C6CF0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865326" y="5973733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1" name="Freeform 48">
              <a:extLst>
                <a:ext uri="{FF2B5EF4-FFF2-40B4-BE49-F238E27FC236}">
                  <a16:creationId xmlns:a16="http://schemas.microsoft.com/office/drawing/2014/main" xmlns="" id="{944EDC4D-EBE6-4BF6-A6BB-390FE350C4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115444" y="599274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2" name="Freeform 49">
              <a:extLst>
                <a:ext uri="{FF2B5EF4-FFF2-40B4-BE49-F238E27FC236}">
                  <a16:creationId xmlns:a16="http://schemas.microsoft.com/office/drawing/2014/main" xmlns="" id="{2CAFB0FA-BFE1-44DC-BF56-7AD5F5742D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15687" y="5955781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xmlns="" id="{D1CB3DD5-76B9-4C04-8ED7-0C477E18E1D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683670" y="601943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4" name="Freeform 106">
              <a:extLst>
                <a:ext uri="{FF2B5EF4-FFF2-40B4-BE49-F238E27FC236}">
                  <a16:creationId xmlns:a16="http://schemas.microsoft.com/office/drawing/2014/main" xmlns="" id="{8A2636BD-06F8-4014-AA60-7CDF91D023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9451" y="620454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5" name="Freeform 19">
              <a:extLst>
                <a:ext uri="{FF2B5EF4-FFF2-40B4-BE49-F238E27FC236}">
                  <a16:creationId xmlns:a16="http://schemas.microsoft.com/office/drawing/2014/main" xmlns="" id="{E6E34756-6E56-4046-BF59-7C13FD1545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397390" y="6351960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xmlns="" id="{E792C738-97E9-41FA-B1EB-D1BB43762D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140401" y="6356159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7" name="Freeform 26">
              <a:extLst>
                <a:ext uri="{FF2B5EF4-FFF2-40B4-BE49-F238E27FC236}">
                  <a16:creationId xmlns:a16="http://schemas.microsoft.com/office/drawing/2014/main" xmlns="" id="{F04A909F-9AC2-4F2C-83C8-D71E971587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2049121" y="6351959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8" name="Freeform 27">
              <a:extLst>
                <a:ext uri="{FF2B5EF4-FFF2-40B4-BE49-F238E27FC236}">
                  <a16:creationId xmlns:a16="http://schemas.microsoft.com/office/drawing/2014/main" xmlns="" id="{B317509A-BAC8-4AB4-80F9-0F2A1D5932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625300" y="634257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9" name="Freeform 28">
              <a:extLst>
                <a:ext uri="{FF2B5EF4-FFF2-40B4-BE49-F238E27FC236}">
                  <a16:creationId xmlns:a16="http://schemas.microsoft.com/office/drawing/2014/main" xmlns="" id="{D51DB773-4624-4C00-A115-C319C26B4E6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851300" y="63519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0" name="Freeform 55">
              <a:extLst>
                <a:ext uri="{FF2B5EF4-FFF2-40B4-BE49-F238E27FC236}">
                  <a16:creationId xmlns:a16="http://schemas.microsoft.com/office/drawing/2014/main" xmlns="" id="{3720ECAC-1BB4-4857-9ED5-4544909F18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988188" y="608391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1" name="Freeform 56">
              <a:extLst>
                <a:ext uri="{FF2B5EF4-FFF2-40B4-BE49-F238E27FC236}">
                  <a16:creationId xmlns:a16="http://schemas.microsoft.com/office/drawing/2014/main" xmlns="" id="{6C08EC86-7F12-471C-A6B7-64656E38E7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080360" y="604597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2" name="Freeform 57">
              <a:extLst>
                <a:ext uri="{FF2B5EF4-FFF2-40B4-BE49-F238E27FC236}">
                  <a16:creationId xmlns:a16="http://schemas.microsoft.com/office/drawing/2014/main" xmlns="" id="{5F248C59-B737-43BE-AAAC-8DC0ED65F1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725717" y="608115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3" name="Freeform 60">
              <a:extLst>
                <a:ext uri="{FF2B5EF4-FFF2-40B4-BE49-F238E27FC236}">
                  <a16:creationId xmlns:a16="http://schemas.microsoft.com/office/drawing/2014/main" xmlns="" id="{2ABF7701-2E76-4F0A-9A36-2219B20513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513037" y="606320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4" name="Freeform 61">
              <a:extLst>
                <a:ext uri="{FF2B5EF4-FFF2-40B4-BE49-F238E27FC236}">
                  <a16:creationId xmlns:a16="http://schemas.microsoft.com/office/drawing/2014/main" xmlns="" id="{AC87AFE9-F2D9-40A6-84D3-A182099162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260480" y="6017506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5" name="Freeform 5">
              <a:extLst>
                <a:ext uri="{FF2B5EF4-FFF2-40B4-BE49-F238E27FC236}">
                  <a16:creationId xmlns:a16="http://schemas.microsoft.com/office/drawing/2014/main" xmlns="" id="{47809F09-3858-450D-BC6F-E024CB1F03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596434" y="6347177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6" name="Freeform 6">
              <a:extLst>
                <a:ext uri="{FF2B5EF4-FFF2-40B4-BE49-F238E27FC236}">
                  <a16:creationId xmlns:a16="http://schemas.microsoft.com/office/drawing/2014/main" xmlns="" id="{D1A10886-1719-49E5-9CB3-78F1AF62C1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310592" y="63458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xmlns="" id="{0005FC75-46F0-4370-AD7D-60FADFBF28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865803" y="6306514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xmlns="" id="{D43A217C-ADE1-4352-8374-D2F63A045D4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670714" y="63393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xmlns="" id="{73271B96-481B-4D4B-8020-FD23A6112E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956060" y="6342577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0" name="Freeform 11">
              <a:extLst>
                <a:ext uri="{FF2B5EF4-FFF2-40B4-BE49-F238E27FC236}">
                  <a16:creationId xmlns:a16="http://schemas.microsoft.com/office/drawing/2014/main" xmlns="" id="{1715F100-FFBE-44CB-BEFE-69A320831A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198871" y="6306670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1" name="Freeform 12">
              <a:extLst>
                <a:ext uri="{FF2B5EF4-FFF2-40B4-BE49-F238E27FC236}">
                  <a16:creationId xmlns:a16="http://schemas.microsoft.com/office/drawing/2014/main" xmlns="" id="{7FF8BB3C-BA51-4118-B634-78FFB0A071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716391" y="6324623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2" name="Freeform 13">
              <a:extLst>
                <a:ext uri="{FF2B5EF4-FFF2-40B4-BE49-F238E27FC236}">
                  <a16:creationId xmlns:a16="http://schemas.microsoft.com/office/drawing/2014/main" xmlns="" id="{05B15B3F-281F-4C02-A2F4-FA23926806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344031" y="6362033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3" name="Freeform 14">
              <a:extLst>
                <a:ext uri="{FF2B5EF4-FFF2-40B4-BE49-F238E27FC236}">
                  <a16:creationId xmlns:a16="http://schemas.microsoft.com/office/drawing/2014/main" xmlns="" id="{1EE4DFBA-3007-4545-86FC-BFF40F2180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070859" y="6318096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xmlns="" id="{4659B484-0A04-412F-AB13-5D88A14028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461176" y="6300142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xmlns="" id="{5B1DC8DB-05E1-4C47-8DA7-FCBCC98329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039205" y="6341355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6" name="Freeform 21">
              <a:extLst>
                <a:ext uri="{FF2B5EF4-FFF2-40B4-BE49-F238E27FC236}">
                  <a16:creationId xmlns:a16="http://schemas.microsoft.com/office/drawing/2014/main" xmlns="" id="{661C4D4C-63EE-4DE2-8F1D-C37CE81005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730057" y="6318096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7" name="Freeform 25">
              <a:extLst>
                <a:ext uri="{FF2B5EF4-FFF2-40B4-BE49-F238E27FC236}">
                  <a16:creationId xmlns:a16="http://schemas.microsoft.com/office/drawing/2014/main" xmlns="" id="{DA2A9883-3B43-4BD2-A982-F8EC8E618AE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930591" y="630912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xmlns="" id="{34F01463-4A42-4A84-8FDF-980ECA968E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497041" y="6299934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xmlns="" id="{43374FB7-D6C1-47F0-AE6B-B457F1F04F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207517" y="633698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xmlns="" id="{F959B7FA-CF96-42D6-AF17-47CA59E131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094795" y="6039831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1" name="Freeform 33">
              <a:extLst>
                <a:ext uri="{FF2B5EF4-FFF2-40B4-BE49-F238E27FC236}">
                  <a16:creationId xmlns:a16="http://schemas.microsoft.com/office/drawing/2014/main" xmlns="" id="{34E7952E-A796-4789-B63B-FE3FB84BBE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015443" y="60887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xmlns="" id="{DC6B682A-7F18-4534-B017-6EA3920E9D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022051" y="607981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xmlns="" id="{5A5AADAC-FC83-4603-8262-FE05CF876C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806684" y="6076799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xmlns="" id="{A40BB3FF-1819-463F-9ED5-678DD36A18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345904" y="60430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xmlns="" id="{C3D1CB09-5A13-4985-9007-E9193CB4FA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337604" y="6030855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xmlns="" id="{4AD15446-400C-4764-9711-ED6C260CB9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517418" y="6070840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xmlns="" id="{7346885B-0B6A-4308-8417-5E64EF91C4C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268404" y="6058600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xmlns="" id="{39828447-CDC5-4139-A980-11BDF06568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809931" y="605533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xmlns="" id="{6306A8CE-49A8-49F1-9D58-CAA83F48FCF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126136" y="6055335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xmlns="" id="{0089AFBB-A423-4095-B741-FF0EF5960E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798736" y="60341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1" name="Freeform 44">
              <a:extLst>
                <a:ext uri="{FF2B5EF4-FFF2-40B4-BE49-F238E27FC236}">
                  <a16:creationId xmlns:a16="http://schemas.microsoft.com/office/drawing/2014/main" xmlns="" id="{E1FA246E-D492-4B67-95A6-BFEA3542C2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327374" y="60373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2" name="Freeform 45">
              <a:extLst>
                <a:ext uri="{FF2B5EF4-FFF2-40B4-BE49-F238E27FC236}">
                  <a16:creationId xmlns:a16="http://schemas.microsoft.com/office/drawing/2014/main" xmlns="" id="{C8FE3844-FD2C-4E67-9F4A-8044AB06F86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555926" y="601290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" name="Freeform 46">
              <a:extLst>
                <a:ext uri="{FF2B5EF4-FFF2-40B4-BE49-F238E27FC236}">
                  <a16:creationId xmlns:a16="http://schemas.microsoft.com/office/drawing/2014/main" xmlns="" id="{94919BD6-F9B5-4F68-9BDC-E3204DF307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583957" y="606104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4" name="Freeform 47">
              <a:extLst>
                <a:ext uri="{FF2B5EF4-FFF2-40B4-BE49-F238E27FC236}">
                  <a16:creationId xmlns:a16="http://schemas.microsoft.com/office/drawing/2014/main" xmlns="" id="{BAA6492F-ED70-4AD7-AE6B-F6B4F1D8943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553346" y="6034118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5" name="Freeform 48">
              <a:extLst>
                <a:ext uri="{FF2B5EF4-FFF2-40B4-BE49-F238E27FC236}">
                  <a16:creationId xmlns:a16="http://schemas.microsoft.com/office/drawing/2014/main" xmlns="" id="{EAF9590C-0617-4830-B538-B17097A93A7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804575" y="6052072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6" name="Freeform 49">
              <a:extLst>
                <a:ext uri="{FF2B5EF4-FFF2-40B4-BE49-F238E27FC236}">
                  <a16:creationId xmlns:a16="http://schemas.microsoft.com/office/drawing/2014/main" xmlns="" id="{A89A86C5-B40D-46EF-9A70-B6A43BAC37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903707" y="601616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794674F-0F97-F39B-2298-2AF0B287D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77593" cy="13714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31ADB184-99DC-90E1-385E-8909FDE78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6225" y="10439"/>
            <a:ext cx="2516815" cy="10139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9F331A36-7329-64EC-6E41-38AE91544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45318"/>
            <a:ext cx="1312915" cy="110392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99" y="3927025"/>
            <a:ext cx="3047642" cy="1642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550" y="3934507"/>
            <a:ext cx="3120915" cy="1675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773" y="3878609"/>
            <a:ext cx="1328894" cy="2511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399" y="3840670"/>
            <a:ext cx="1322513" cy="2553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924" y="3919411"/>
            <a:ext cx="1239250" cy="2475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6129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xmlns="" id="{97C4728D-3F6E-48CA-972C-88E8ED67CD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5FE139-3197-97AD-6833-5EA8A1321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64546"/>
            <a:ext cx="4919844" cy="2594659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Hamada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xmlns="" id="{AE19D2E1-618D-CA3F-A58E-D73BF059D79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332057" y="701595"/>
            <a:ext cx="6142280" cy="30786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lvl="0" indent="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en-US" sz="2300" dirty="0">
                <a:latin typeface="Arial" panose="020B0604020202020204" pitchFamily="34" charset="0"/>
              </a:rPr>
              <a:t>3</a:t>
            </a:r>
            <a:r>
              <a:rPr kumimoji="0" lang="en-US" altLang="en-US" sz="23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- </a:t>
            </a:r>
            <a:r>
              <a:rPr lang="en-US" sz="2400" dirty="0"/>
              <a:t>Led the management and organization of </a:t>
            </a:r>
            <a:r>
              <a:rPr lang="en-US" sz="2400" dirty="0" err="1"/>
              <a:t>Jira</a:t>
            </a:r>
            <a:r>
              <a:rPr lang="en-US" sz="2400" dirty="0"/>
              <a:t> tasks, overseeing sprint planning, backlog grooming, and task prioritization to ensure smooth execution, timely tracking, and successful completion of all project deliverables.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D3F9EEB3-66A3-420E-A64E-59E924B059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2160" y="3526086"/>
            <a:ext cx="12157773" cy="494218"/>
            <a:chOff x="18956" y="5952517"/>
            <a:chExt cx="12157773" cy="494218"/>
          </a:xfrm>
          <a:solidFill>
            <a:schemeClr val="bg2">
              <a:lumMod val="90000"/>
            </a:schemeClr>
          </a:solidFill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xmlns="" id="{1C5E55AE-968E-44A9-904F-FBB1F7AEBB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637219" y="6356157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xmlns="" id="{DB374C89-2692-4999-AB5C-DCFB672C667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139192" y="6359421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xmlns="" id="{94CD2B6C-BEE0-41E8-B006-B32F1580FF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384660" y="6368396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xmlns="" id="{A8FA34E9-86EC-43A8-A213-B8B052F939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653573" y="630801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xmlns="" id="{D5F9BA39-3234-440D-8C42-3AD72AA861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8956" y="595659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xmlns="" id="{CDB8E157-3DE4-4D28-A99A-8836B53F48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709370" y="6291575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xmlns="" id="{6D29DD76-F79D-4E3B-AB2D-B5E6182518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452381" y="6295774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xmlns="" id="{03DFB89F-B3CC-495B-A9CF-A3BE5C228F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883090" y="6322699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xmlns="" id="{B1F972CD-D1BA-4050-A9B7-C0CDA401B9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404559" y="6308010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xmlns="" id="{B228BA25-3CDA-4BD5-B30E-D1DE499906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937280" y="6282192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xmlns="" id="{137133E8-6F47-4E06-B393-82CD1AD85FD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194538" y="62900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xmlns="" id="{59C12AFA-987A-428A-B9F9-78873439DA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742191" y="6338204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" name="Freeform 43">
              <a:extLst>
                <a:ext uri="{FF2B5EF4-FFF2-40B4-BE49-F238E27FC236}">
                  <a16:creationId xmlns:a16="http://schemas.microsoft.com/office/drawing/2014/main" xmlns="" id="{03F1E7FD-4B30-42D6-BD0B-6E9DAA96B8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902106" y="604352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" name="Freeform 51">
              <a:extLst>
                <a:ext uri="{FF2B5EF4-FFF2-40B4-BE49-F238E27FC236}">
                  <a16:creationId xmlns:a16="http://schemas.microsoft.com/office/drawing/2014/main" xmlns="" id="{33293F8E-2BB2-41CB-82DC-5A29EC8780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710297" y="6035458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" name="Freeform 52">
              <a:extLst>
                <a:ext uri="{FF2B5EF4-FFF2-40B4-BE49-F238E27FC236}">
                  <a16:creationId xmlns:a16="http://schemas.microsoft.com/office/drawing/2014/main" xmlns="" id="{6C1D3706-D58A-4C15-A2C1-0AA7F4AE059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277444" y="6038724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" name="Freeform 53">
              <a:extLst>
                <a:ext uri="{FF2B5EF4-FFF2-40B4-BE49-F238E27FC236}">
                  <a16:creationId xmlns:a16="http://schemas.microsoft.com/office/drawing/2014/main" xmlns="" id="{B9E9AE67-CA3A-4941-AD47-EC10FA7584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471034" y="603546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" name="Freeform 54">
              <a:extLst>
                <a:ext uri="{FF2B5EF4-FFF2-40B4-BE49-F238E27FC236}">
                  <a16:creationId xmlns:a16="http://schemas.microsoft.com/office/drawing/2014/main" xmlns="" id="{ECDE3E4B-4AF0-483F-8A7B-B8D8E07311A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094009" y="6011795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" name="Freeform 55">
              <a:extLst>
                <a:ext uri="{FF2B5EF4-FFF2-40B4-BE49-F238E27FC236}">
                  <a16:creationId xmlns:a16="http://schemas.microsoft.com/office/drawing/2014/main" xmlns="" id="{85E3C395-94B3-4DEF-8BA7-B1E16579C1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264556" y="604198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" name="Freeform 56">
              <a:extLst>
                <a:ext uri="{FF2B5EF4-FFF2-40B4-BE49-F238E27FC236}">
                  <a16:creationId xmlns:a16="http://schemas.microsoft.com/office/drawing/2014/main" xmlns="" id="{4FB23F9E-1B0A-41D0-8402-A47D06F829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392340" y="5985586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" name="Freeform 57">
              <a:extLst>
                <a:ext uri="{FF2B5EF4-FFF2-40B4-BE49-F238E27FC236}">
                  <a16:creationId xmlns:a16="http://schemas.microsoft.com/office/drawing/2014/main" xmlns="" id="{C34A3A65-A705-4EE3-B935-310D371E66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037697" y="6020771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" name="Freeform 59">
              <a:extLst>
                <a:ext uri="{FF2B5EF4-FFF2-40B4-BE49-F238E27FC236}">
                  <a16:creationId xmlns:a16="http://schemas.microsoft.com/office/drawing/2014/main" xmlns="" id="{300D7597-AF81-4B39-BE74-CCB2B488F2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473186" y="605207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9" name="Freeform 60">
              <a:extLst>
                <a:ext uri="{FF2B5EF4-FFF2-40B4-BE49-F238E27FC236}">
                  <a16:creationId xmlns:a16="http://schemas.microsoft.com/office/drawing/2014/main" xmlns="" id="{47AB73D2-00F4-44CB-882B-3B4DBDBD9E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825017" y="600281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0" name="Freeform 61">
              <a:extLst>
                <a:ext uri="{FF2B5EF4-FFF2-40B4-BE49-F238E27FC236}">
                  <a16:creationId xmlns:a16="http://schemas.microsoft.com/office/drawing/2014/main" xmlns="" id="{078F9731-DE81-4B5B-B95E-123AD9EB6B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572460" y="595712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xmlns="" id="{C86B1039-2BE7-49A5-BC7C-A93C84213A0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908414" y="6286792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xmlns="" id="{1377250E-CABA-48B6-854C-0D0564E3CC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634353" y="62661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xmlns="" id="{3087B335-EC34-4A75-981F-E408EC6AC6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177783" y="6246129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xmlns="" id="{B1D07171-3787-46FE-BA56-781EE797BE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982245" y="624294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xmlns="" id="{9334055F-8026-47FE-B41A-260F96BE67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268040" y="6282192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xmlns="" id="{E114471C-87A8-4460-9585-0C2349F2BA9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510851" y="6246285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xmlns="" id="{F644869B-5F10-430C-B65E-A034F593FB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028371" y="6264238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xmlns="" id="{DB75CD5C-73E7-4CB7-AB8B-E0412C4D3C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656011" y="6301648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xmlns="" id="{8D631646-040F-41B9-9480-F515064083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333279" y="6267101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xmlns="" id="{EEB845C2-4B09-4FE8-B5F4-C23B6A265D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773156" y="6239757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xmlns="" id="{742E436D-7F4C-4598-8D99-B3585D6A91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398709" y="6264239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xmlns="" id="{EE095710-343C-4C57-A2DA-54DF7A297E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47787" y="6218542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3" name="Freeform 25">
              <a:extLst>
                <a:ext uri="{FF2B5EF4-FFF2-40B4-BE49-F238E27FC236}">
                  <a16:creationId xmlns:a16="http://schemas.microsoft.com/office/drawing/2014/main" xmlns="" id="{435D43DF-C9DB-46FF-8E9A-3B0CD1F003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90115" y="6200589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4" name="Freeform 29">
              <a:extLst>
                <a:ext uri="{FF2B5EF4-FFF2-40B4-BE49-F238E27FC236}">
                  <a16:creationId xmlns:a16="http://schemas.microsoft.com/office/drawing/2014/main" xmlns="" id="{FA2D58E7-8FBC-492F-B4EA-89FE959252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11181" y="6179372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5" name="Freeform 31">
              <a:extLst>
                <a:ext uri="{FF2B5EF4-FFF2-40B4-BE49-F238E27FC236}">
                  <a16:creationId xmlns:a16="http://schemas.microsoft.com/office/drawing/2014/main" xmlns="" id="{E3706FBE-6FE9-42F5-A864-79CE5429F7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43201" y="624134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6" name="Freeform 32">
              <a:extLst>
                <a:ext uri="{FF2B5EF4-FFF2-40B4-BE49-F238E27FC236}">
                  <a16:creationId xmlns:a16="http://schemas.microsoft.com/office/drawing/2014/main" xmlns="" id="{84921CD7-E178-40E7-9ADB-3595E115A4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406775" y="597944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7" name="Freeform 33">
              <a:extLst>
                <a:ext uri="{FF2B5EF4-FFF2-40B4-BE49-F238E27FC236}">
                  <a16:creationId xmlns:a16="http://schemas.microsoft.com/office/drawing/2014/main" xmlns="" id="{266678FE-C978-46E2-AD98-7588C9C47CA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327423" y="6028408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8" name="Freeform 34">
              <a:extLst>
                <a:ext uri="{FF2B5EF4-FFF2-40B4-BE49-F238E27FC236}">
                  <a16:creationId xmlns:a16="http://schemas.microsoft.com/office/drawing/2014/main" xmlns="" id="{43E154CE-D54B-4A93-AAD4-BD90BBB333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334031" y="6019431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9" name="Freeform 35">
              <a:extLst>
                <a:ext uri="{FF2B5EF4-FFF2-40B4-BE49-F238E27FC236}">
                  <a16:creationId xmlns:a16="http://schemas.microsoft.com/office/drawing/2014/main" xmlns="" id="{053FE408-AECE-4A7C-83F8-B6AA4DE36B9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124491" y="601290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0" name="Freeform 36">
              <a:extLst>
                <a:ext uri="{FF2B5EF4-FFF2-40B4-BE49-F238E27FC236}">
                  <a16:creationId xmlns:a16="http://schemas.microsoft.com/office/drawing/2014/main" xmlns="" id="{2B259E79-129E-44F1-971D-ECCAF78970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57884" y="598271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1" name="Freeform 37">
              <a:extLst>
                <a:ext uri="{FF2B5EF4-FFF2-40B4-BE49-F238E27FC236}">
                  <a16:creationId xmlns:a16="http://schemas.microsoft.com/office/drawing/2014/main" xmlns="" id="{FCA6AD43-1AF7-406D-9CFF-F20C9A7E32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649584" y="5970470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" name="Freeform 38">
              <a:extLst>
                <a:ext uri="{FF2B5EF4-FFF2-40B4-BE49-F238E27FC236}">
                  <a16:creationId xmlns:a16="http://schemas.microsoft.com/office/drawing/2014/main" xmlns="" id="{51749352-9521-462D-A1AC-8CDD7EF56C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829398" y="601045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3" name="Freeform 39">
              <a:extLst>
                <a:ext uri="{FF2B5EF4-FFF2-40B4-BE49-F238E27FC236}">
                  <a16:creationId xmlns:a16="http://schemas.microsoft.com/office/drawing/2014/main" xmlns="" id="{9727B78F-D41C-4308-AB96-29D6F731D7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580384" y="599821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4" name="Freeform 40">
              <a:extLst>
                <a:ext uri="{FF2B5EF4-FFF2-40B4-BE49-F238E27FC236}">
                  <a16:creationId xmlns:a16="http://schemas.microsoft.com/office/drawing/2014/main" xmlns="" id="{85214156-6933-4397-8534-0246957B1A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121911" y="5994951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" name="Freeform 41">
              <a:extLst>
                <a:ext uri="{FF2B5EF4-FFF2-40B4-BE49-F238E27FC236}">
                  <a16:creationId xmlns:a16="http://schemas.microsoft.com/office/drawing/2014/main" xmlns="" id="{21A3DB53-7411-4B98-A86C-8282EBFD68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38116" y="59949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6" name="Freeform 42">
              <a:extLst>
                <a:ext uri="{FF2B5EF4-FFF2-40B4-BE49-F238E27FC236}">
                  <a16:creationId xmlns:a16="http://schemas.microsoft.com/office/drawing/2014/main" xmlns="" id="{B0EFAE9F-76B4-4CFD-9361-0BCCEC1AD0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10716" y="5973734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7" name="Freeform 44">
              <a:extLst>
                <a:ext uri="{FF2B5EF4-FFF2-40B4-BE49-F238E27FC236}">
                  <a16:creationId xmlns:a16="http://schemas.microsoft.com/office/drawing/2014/main" xmlns="" id="{5538CE03-C750-46BF-B360-DF7BB71B20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639354" y="597699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8" name="Freeform 45">
              <a:extLst>
                <a:ext uri="{FF2B5EF4-FFF2-40B4-BE49-F238E27FC236}">
                  <a16:creationId xmlns:a16="http://schemas.microsoft.com/office/drawing/2014/main" xmlns="" id="{8B046D98-F7A9-435B-A0A4-AD3A0C1475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67906" y="595251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9" name="Freeform 46">
              <a:extLst>
                <a:ext uri="{FF2B5EF4-FFF2-40B4-BE49-F238E27FC236}">
                  <a16:creationId xmlns:a16="http://schemas.microsoft.com/office/drawing/2014/main" xmlns="" id="{98B3822C-42B2-40C1-858A-54E90652E7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895937" y="6000664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0" name="Freeform 47">
              <a:extLst>
                <a:ext uri="{FF2B5EF4-FFF2-40B4-BE49-F238E27FC236}">
                  <a16:creationId xmlns:a16="http://schemas.microsoft.com/office/drawing/2014/main" xmlns="" id="{55450B71-C625-4EB9-9864-3355A4C6CF0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865326" y="5973733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1" name="Freeform 48">
              <a:extLst>
                <a:ext uri="{FF2B5EF4-FFF2-40B4-BE49-F238E27FC236}">
                  <a16:creationId xmlns:a16="http://schemas.microsoft.com/office/drawing/2014/main" xmlns="" id="{944EDC4D-EBE6-4BF6-A6BB-390FE350C4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115444" y="599274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2" name="Freeform 49">
              <a:extLst>
                <a:ext uri="{FF2B5EF4-FFF2-40B4-BE49-F238E27FC236}">
                  <a16:creationId xmlns:a16="http://schemas.microsoft.com/office/drawing/2014/main" xmlns="" id="{2CAFB0FA-BFE1-44DC-BF56-7AD5F5742D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15687" y="5955781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xmlns="" id="{D1CB3DD5-76B9-4C04-8ED7-0C477E18E1D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683670" y="601943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4" name="Freeform 106">
              <a:extLst>
                <a:ext uri="{FF2B5EF4-FFF2-40B4-BE49-F238E27FC236}">
                  <a16:creationId xmlns:a16="http://schemas.microsoft.com/office/drawing/2014/main" xmlns="" id="{8A2636BD-06F8-4014-AA60-7CDF91D023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9451" y="620454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5" name="Freeform 19">
              <a:extLst>
                <a:ext uri="{FF2B5EF4-FFF2-40B4-BE49-F238E27FC236}">
                  <a16:creationId xmlns:a16="http://schemas.microsoft.com/office/drawing/2014/main" xmlns="" id="{E6E34756-6E56-4046-BF59-7C13FD1545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397390" y="6351960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xmlns="" id="{E792C738-97E9-41FA-B1EB-D1BB43762D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140401" y="6356159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7" name="Freeform 26">
              <a:extLst>
                <a:ext uri="{FF2B5EF4-FFF2-40B4-BE49-F238E27FC236}">
                  <a16:creationId xmlns:a16="http://schemas.microsoft.com/office/drawing/2014/main" xmlns="" id="{F04A909F-9AC2-4F2C-83C8-D71E971587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2049121" y="6351959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8" name="Freeform 27">
              <a:extLst>
                <a:ext uri="{FF2B5EF4-FFF2-40B4-BE49-F238E27FC236}">
                  <a16:creationId xmlns:a16="http://schemas.microsoft.com/office/drawing/2014/main" xmlns="" id="{B317509A-BAC8-4AB4-80F9-0F2A1D5932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625300" y="634257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9" name="Freeform 28">
              <a:extLst>
                <a:ext uri="{FF2B5EF4-FFF2-40B4-BE49-F238E27FC236}">
                  <a16:creationId xmlns:a16="http://schemas.microsoft.com/office/drawing/2014/main" xmlns="" id="{D51DB773-4624-4C00-A115-C319C26B4E6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851300" y="63519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0" name="Freeform 55">
              <a:extLst>
                <a:ext uri="{FF2B5EF4-FFF2-40B4-BE49-F238E27FC236}">
                  <a16:creationId xmlns:a16="http://schemas.microsoft.com/office/drawing/2014/main" xmlns="" id="{3720ECAC-1BB4-4857-9ED5-4544909F18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988188" y="608391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1" name="Freeform 56">
              <a:extLst>
                <a:ext uri="{FF2B5EF4-FFF2-40B4-BE49-F238E27FC236}">
                  <a16:creationId xmlns:a16="http://schemas.microsoft.com/office/drawing/2014/main" xmlns="" id="{6C08EC86-7F12-471C-A6B7-64656E38E7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080360" y="604597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2" name="Freeform 57">
              <a:extLst>
                <a:ext uri="{FF2B5EF4-FFF2-40B4-BE49-F238E27FC236}">
                  <a16:creationId xmlns:a16="http://schemas.microsoft.com/office/drawing/2014/main" xmlns="" id="{5F248C59-B737-43BE-AAAC-8DC0ED65F1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725717" y="608115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3" name="Freeform 60">
              <a:extLst>
                <a:ext uri="{FF2B5EF4-FFF2-40B4-BE49-F238E27FC236}">
                  <a16:creationId xmlns:a16="http://schemas.microsoft.com/office/drawing/2014/main" xmlns="" id="{2ABF7701-2E76-4F0A-9A36-2219B20513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513037" y="606320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4" name="Freeform 61">
              <a:extLst>
                <a:ext uri="{FF2B5EF4-FFF2-40B4-BE49-F238E27FC236}">
                  <a16:creationId xmlns:a16="http://schemas.microsoft.com/office/drawing/2014/main" xmlns="" id="{AC87AFE9-F2D9-40A6-84D3-A182099162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260480" y="6017506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5" name="Freeform 5">
              <a:extLst>
                <a:ext uri="{FF2B5EF4-FFF2-40B4-BE49-F238E27FC236}">
                  <a16:creationId xmlns:a16="http://schemas.microsoft.com/office/drawing/2014/main" xmlns="" id="{47809F09-3858-450D-BC6F-E024CB1F03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596434" y="6347177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6" name="Freeform 6">
              <a:extLst>
                <a:ext uri="{FF2B5EF4-FFF2-40B4-BE49-F238E27FC236}">
                  <a16:creationId xmlns:a16="http://schemas.microsoft.com/office/drawing/2014/main" xmlns="" id="{D1A10886-1719-49E5-9CB3-78F1AF62C1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310592" y="63458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xmlns="" id="{0005FC75-46F0-4370-AD7D-60FADFBF28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865803" y="6306514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xmlns="" id="{D43A217C-ADE1-4352-8374-D2F63A045D4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670714" y="63393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xmlns="" id="{73271B96-481B-4D4B-8020-FD23A6112E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956060" y="6342577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0" name="Freeform 11">
              <a:extLst>
                <a:ext uri="{FF2B5EF4-FFF2-40B4-BE49-F238E27FC236}">
                  <a16:creationId xmlns:a16="http://schemas.microsoft.com/office/drawing/2014/main" xmlns="" id="{1715F100-FFBE-44CB-BEFE-69A320831A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198871" y="6306670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1" name="Freeform 12">
              <a:extLst>
                <a:ext uri="{FF2B5EF4-FFF2-40B4-BE49-F238E27FC236}">
                  <a16:creationId xmlns:a16="http://schemas.microsoft.com/office/drawing/2014/main" xmlns="" id="{7FF8BB3C-BA51-4118-B634-78FFB0A071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716391" y="6324623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2" name="Freeform 13">
              <a:extLst>
                <a:ext uri="{FF2B5EF4-FFF2-40B4-BE49-F238E27FC236}">
                  <a16:creationId xmlns:a16="http://schemas.microsoft.com/office/drawing/2014/main" xmlns="" id="{05B15B3F-281F-4C02-A2F4-FA23926806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344031" y="6362033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3" name="Freeform 14">
              <a:extLst>
                <a:ext uri="{FF2B5EF4-FFF2-40B4-BE49-F238E27FC236}">
                  <a16:creationId xmlns:a16="http://schemas.microsoft.com/office/drawing/2014/main" xmlns="" id="{1EE4DFBA-3007-4545-86FC-BFF40F2180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070859" y="6318096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xmlns="" id="{4659B484-0A04-412F-AB13-5D88A14028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461176" y="6300142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xmlns="" id="{5B1DC8DB-05E1-4C47-8DA7-FCBCC98329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039205" y="6341355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6" name="Freeform 21">
              <a:extLst>
                <a:ext uri="{FF2B5EF4-FFF2-40B4-BE49-F238E27FC236}">
                  <a16:creationId xmlns:a16="http://schemas.microsoft.com/office/drawing/2014/main" xmlns="" id="{661C4D4C-63EE-4DE2-8F1D-C37CE81005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730057" y="6318096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7" name="Freeform 25">
              <a:extLst>
                <a:ext uri="{FF2B5EF4-FFF2-40B4-BE49-F238E27FC236}">
                  <a16:creationId xmlns:a16="http://schemas.microsoft.com/office/drawing/2014/main" xmlns="" id="{DA2A9883-3B43-4BD2-A982-F8EC8E618AE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930591" y="630912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xmlns="" id="{34F01463-4A42-4A84-8FDF-980ECA968E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497041" y="6299934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xmlns="" id="{43374FB7-D6C1-47F0-AE6B-B457F1F04F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207517" y="633698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xmlns="" id="{F959B7FA-CF96-42D6-AF17-47CA59E131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094795" y="6039831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1" name="Freeform 33">
              <a:extLst>
                <a:ext uri="{FF2B5EF4-FFF2-40B4-BE49-F238E27FC236}">
                  <a16:creationId xmlns:a16="http://schemas.microsoft.com/office/drawing/2014/main" xmlns="" id="{34E7952E-A796-4789-B63B-FE3FB84BBE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015443" y="60887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xmlns="" id="{DC6B682A-7F18-4534-B017-6EA3920E9D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022051" y="607981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xmlns="" id="{5A5AADAC-FC83-4603-8262-FE05CF876C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806684" y="6076799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xmlns="" id="{A40BB3FF-1819-463F-9ED5-678DD36A18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345904" y="60430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xmlns="" id="{C3D1CB09-5A13-4985-9007-E9193CB4FA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337604" y="6030855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xmlns="" id="{4AD15446-400C-4764-9711-ED6C260CB9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517418" y="6070840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xmlns="" id="{7346885B-0B6A-4308-8417-5E64EF91C4C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268404" y="6058600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xmlns="" id="{39828447-CDC5-4139-A980-11BDF06568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809931" y="605533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xmlns="" id="{6306A8CE-49A8-49F1-9D58-CAA83F48FCF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126136" y="6055335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xmlns="" id="{0089AFBB-A423-4095-B741-FF0EF5960E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798736" y="60341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1" name="Freeform 44">
              <a:extLst>
                <a:ext uri="{FF2B5EF4-FFF2-40B4-BE49-F238E27FC236}">
                  <a16:creationId xmlns:a16="http://schemas.microsoft.com/office/drawing/2014/main" xmlns="" id="{E1FA246E-D492-4B67-95A6-BFEA3542C2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327374" y="60373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2" name="Freeform 45">
              <a:extLst>
                <a:ext uri="{FF2B5EF4-FFF2-40B4-BE49-F238E27FC236}">
                  <a16:creationId xmlns:a16="http://schemas.microsoft.com/office/drawing/2014/main" xmlns="" id="{C8FE3844-FD2C-4E67-9F4A-8044AB06F86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555926" y="601290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" name="Freeform 46">
              <a:extLst>
                <a:ext uri="{FF2B5EF4-FFF2-40B4-BE49-F238E27FC236}">
                  <a16:creationId xmlns:a16="http://schemas.microsoft.com/office/drawing/2014/main" xmlns="" id="{94919BD6-F9B5-4F68-9BDC-E3204DF307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583957" y="606104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4" name="Freeform 47">
              <a:extLst>
                <a:ext uri="{FF2B5EF4-FFF2-40B4-BE49-F238E27FC236}">
                  <a16:creationId xmlns:a16="http://schemas.microsoft.com/office/drawing/2014/main" xmlns="" id="{BAA6492F-ED70-4AD7-AE6B-F6B4F1D8943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553346" y="6034118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5" name="Freeform 48">
              <a:extLst>
                <a:ext uri="{FF2B5EF4-FFF2-40B4-BE49-F238E27FC236}">
                  <a16:creationId xmlns:a16="http://schemas.microsoft.com/office/drawing/2014/main" xmlns="" id="{EAF9590C-0617-4830-B538-B17097A93A7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804575" y="6052072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6" name="Freeform 49">
              <a:extLst>
                <a:ext uri="{FF2B5EF4-FFF2-40B4-BE49-F238E27FC236}">
                  <a16:creationId xmlns:a16="http://schemas.microsoft.com/office/drawing/2014/main" xmlns="" id="{A89A86C5-B40D-46EF-9A70-B6A43BAC37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903707" y="601616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794674F-0F97-F39B-2298-2AF0B287D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77593" cy="13714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31ADB184-99DC-90E1-385E-8909FDE78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6225" y="10439"/>
            <a:ext cx="2516815" cy="10139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9F331A36-7329-64EC-6E41-38AE91544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45318"/>
            <a:ext cx="1312915" cy="110392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091" y="4147435"/>
            <a:ext cx="4495530" cy="2049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645" y="4227881"/>
            <a:ext cx="4294580" cy="196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3785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xmlns="" id="{97C4728D-3F6E-48CA-972C-88E8ED67CD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5FE139-3197-97AD-6833-5EA8A1321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64546"/>
            <a:ext cx="4919844" cy="2594659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Hamada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xmlns="" id="{AE19D2E1-618D-CA3F-A58E-D73BF059D79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307301" y="818934"/>
            <a:ext cx="6142280" cy="28948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lvl="0" indent="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en-US" sz="2300" dirty="0">
                <a:latin typeface="Arial" panose="020B0604020202020204" pitchFamily="34" charset="0"/>
              </a:rPr>
              <a:t>5</a:t>
            </a:r>
            <a:r>
              <a:rPr kumimoji="0" lang="en-US" altLang="en-US" sz="23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- </a:t>
            </a:r>
            <a:r>
              <a:rPr lang="en-US" sz="2400" dirty="0"/>
              <a:t>Managed and organized version control using </a:t>
            </a:r>
            <a:r>
              <a:rPr lang="en-US" sz="2400" dirty="0" err="1"/>
              <a:t>Git</a:t>
            </a:r>
            <a:r>
              <a:rPr lang="en-US" sz="2400" dirty="0"/>
              <a:t> and </a:t>
            </a:r>
            <a:r>
              <a:rPr lang="en-US" sz="2400" dirty="0" err="1"/>
              <a:t>GitHub</a:t>
            </a:r>
            <a:r>
              <a:rPr lang="en-US" sz="2400" dirty="0"/>
              <a:t>, overseeing branching, pull requests, and code merges to ensure smooth collaboration and proper version tracking across the development team.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D3F9EEB3-66A3-420E-A64E-59E924B059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2160" y="3526086"/>
            <a:ext cx="12157773" cy="494218"/>
            <a:chOff x="18956" y="5952517"/>
            <a:chExt cx="12157773" cy="494218"/>
          </a:xfrm>
          <a:solidFill>
            <a:schemeClr val="bg2">
              <a:lumMod val="90000"/>
            </a:schemeClr>
          </a:solidFill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xmlns="" id="{1C5E55AE-968E-44A9-904F-FBB1F7AEBB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637219" y="6356157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xmlns="" id="{DB374C89-2692-4999-AB5C-DCFB672C667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139192" y="6359421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xmlns="" id="{94CD2B6C-BEE0-41E8-B006-B32F1580FF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384660" y="6368396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xmlns="" id="{A8FA34E9-86EC-43A8-A213-B8B052F939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653573" y="630801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xmlns="" id="{D5F9BA39-3234-440D-8C42-3AD72AA861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8956" y="595659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xmlns="" id="{CDB8E157-3DE4-4D28-A99A-8836B53F48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709370" y="6291575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xmlns="" id="{6D29DD76-F79D-4E3B-AB2D-B5E6182518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452381" y="6295774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xmlns="" id="{03DFB89F-B3CC-495B-A9CF-A3BE5C228F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883090" y="6322699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xmlns="" id="{B1F972CD-D1BA-4050-A9B7-C0CDA401B9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404559" y="6308010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xmlns="" id="{B228BA25-3CDA-4BD5-B30E-D1DE499906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937280" y="6282192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xmlns="" id="{137133E8-6F47-4E06-B393-82CD1AD85FD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194538" y="62900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xmlns="" id="{59C12AFA-987A-428A-B9F9-78873439DA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742191" y="6338204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" name="Freeform 43">
              <a:extLst>
                <a:ext uri="{FF2B5EF4-FFF2-40B4-BE49-F238E27FC236}">
                  <a16:creationId xmlns:a16="http://schemas.microsoft.com/office/drawing/2014/main" xmlns="" id="{03F1E7FD-4B30-42D6-BD0B-6E9DAA96B8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902106" y="604352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" name="Freeform 51">
              <a:extLst>
                <a:ext uri="{FF2B5EF4-FFF2-40B4-BE49-F238E27FC236}">
                  <a16:creationId xmlns:a16="http://schemas.microsoft.com/office/drawing/2014/main" xmlns="" id="{33293F8E-2BB2-41CB-82DC-5A29EC8780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710297" y="6035458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" name="Freeform 52">
              <a:extLst>
                <a:ext uri="{FF2B5EF4-FFF2-40B4-BE49-F238E27FC236}">
                  <a16:creationId xmlns:a16="http://schemas.microsoft.com/office/drawing/2014/main" xmlns="" id="{6C1D3706-D58A-4C15-A2C1-0AA7F4AE059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277444" y="6038724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" name="Freeform 53">
              <a:extLst>
                <a:ext uri="{FF2B5EF4-FFF2-40B4-BE49-F238E27FC236}">
                  <a16:creationId xmlns:a16="http://schemas.microsoft.com/office/drawing/2014/main" xmlns="" id="{B9E9AE67-CA3A-4941-AD47-EC10FA7584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471034" y="603546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" name="Freeform 54">
              <a:extLst>
                <a:ext uri="{FF2B5EF4-FFF2-40B4-BE49-F238E27FC236}">
                  <a16:creationId xmlns:a16="http://schemas.microsoft.com/office/drawing/2014/main" xmlns="" id="{ECDE3E4B-4AF0-483F-8A7B-B8D8E07311A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094009" y="6011795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" name="Freeform 55">
              <a:extLst>
                <a:ext uri="{FF2B5EF4-FFF2-40B4-BE49-F238E27FC236}">
                  <a16:creationId xmlns:a16="http://schemas.microsoft.com/office/drawing/2014/main" xmlns="" id="{85E3C395-94B3-4DEF-8BA7-B1E16579C1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264556" y="604198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" name="Freeform 56">
              <a:extLst>
                <a:ext uri="{FF2B5EF4-FFF2-40B4-BE49-F238E27FC236}">
                  <a16:creationId xmlns:a16="http://schemas.microsoft.com/office/drawing/2014/main" xmlns="" id="{4FB23F9E-1B0A-41D0-8402-A47D06F829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392340" y="5985586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" name="Freeform 57">
              <a:extLst>
                <a:ext uri="{FF2B5EF4-FFF2-40B4-BE49-F238E27FC236}">
                  <a16:creationId xmlns:a16="http://schemas.microsoft.com/office/drawing/2014/main" xmlns="" id="{C34A3A65-A705-4EE3-B935-310D371E66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037697" y="6020771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" name="Freeform 59">
              <a:extLst>
                <a:ext uri="{FF2B5EF4-FFF2-40B4-BE49-F238E27FC236}">
                  <a16:creationId xmlns:a16="http://schemas.microsoft.com/office/drawing/2014/main" xmlns="" id="{300D7597-AF81-4B39-BE74-CCB2B488F2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473186" y="605207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9" name="Freeform 60">
              <a:extLst>
                <a:ext uri="{FF2B5EF4-FFF2-40B4-BE49-F238E27FC236}">
                  <a16:creationId xmlns:a16="http://schemas.microsoft.com/office/drawing/2014/main" xmlns="" id="{47AB73D2-00F4-44CB-882B-3B4DBDBD9E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825017" y="600281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0" name="Freeform 61">
              <a:extLst>
                <a:ext uri="{FF2B5EF4-FFF2-40B4-BE49-F238E27FC236}">
                  <a16:creationId xmlns:a16="http://schemas.microsoft.com/office/drawing/2014/main" xmlns="" id="{078F9731-DE81-4B5B-B95E-123AD9EB6B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572460" y="595712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xmlns="" id="{C86B1039-2BE7-49A5-BC7C-A93C84213A0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908414" y="6286792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xmlns="" id="{1377250E-CABA-48B6-854C-0D0564E3CC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634353" y="62661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xmlns="" id="{3087B335-EC34-4A75-981F-E408EC6AC6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177783" y="6246129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xmlns="" id="{B1D07171-3787-46FE-BA56-781EE797BE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982245" y="624294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xmlns="" id="{9334055F-8026-47FE-B41A-260F96BE67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268040" y="6282192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xmlns="" id="{E114471C-87A8-4460-9585-0C2349F2BA9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510851" y="6246285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xmlns="" id="{F644869B-5F10-430C-B65E-A034F593FB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028371" y="6264238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xmlns="" id="{DB75CD5C-73E7-4CB7-AB8B-E0412C4D3C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656011" y="6301648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xmlns="" id="{8D631646-040F-41B9-9480-F515064083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333279" y="6267101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xmlns="" id="{EEB845C2-4B09-4FE8-B5F4-C23B6A265D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773156" y="6239757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xmlns="" id="{742E436D-7F4C-4598-8D99-B3585D6A91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398709" y="6264239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xmlns="" id="{EE095710-343C-4C57-A2DA-54DF7A297E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47787" y="6218542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3" name="Freeform 25">
              <a:extLst>
                <a:ext uri="{FF2B5EF4-FFF2-40B4-BE49-F238E27FC236}">
                  <a16:creationId xmlns:a16="http://schemas.microsoft.com/office/drawing/2014/main" xmlns="" id="{435D43DF-C9DB-46FF-8E9A-3B0CD1F003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90115" y="6200589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4" name="Freeform 29">
              <a:extLst>
                <a:ext uri="{FF2B5EF4-FFF2-40B4-BE49-F238E27FC236}">
                  <a16:creationId xmlns:a16="http://schemas.microsoft.com/office/drawing/2014/main" xmlns="" id="{FA2D58E7-8FBC-492F-B4EA-89FE959252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11181" y="6179372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5" name="Freeform 31">
              <a:extLst>
                <a:ext uri="{FF2B5EF4-FFF2-40B4-BE49-F238E27FC236}">
                  <a16:creationId xmlns:a16="http://schemas.microsoft.com/office/drawing/2014/main" xmlns="" id="{E3706FBE-6FE9-42F5-A864-79CE5429F7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43201" y="624134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6" name="Freeform 32">
              <a:extLst>
                <a:ext uri="{FF2B5EF4-FFF2-40B4-BE49-F238E27FC236}">
                  <a16:creationId xmlns:a16="http://schemas.microsoft.com/office/drawing/2014/main" xmlns="" id="{84921CD7-E178-40E7-9ADB-3595E115A4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406775" y="597944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7" name="Freeform 33">
              <a:extLst>
                <a:ext uri="{FF2B5EF4-FFF2-40B4-BE49-F238E27FC236}">
                  <a16:creationId xmlns:a16="http://schemas.microsoft.com/office/drawing/2014/main" xmlns="" id="{266678FE-C978-46E2-AD98-7588C9C47CA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327423" y="6028408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8" name="Freeform 34">
              <a:extLst>
                <a:ext uri="{FF2B5EF4-FFF2-40B4-BE49-F238E27FC236}">
                  <a16:creationId xmlns:a16="http://schemas.microsoft.com/office/drawing/2014/main" xmlns="" id="{43E154CE-D54B-4A93-AAD4-BD90BBB333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334031" y="6019431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9" name="Freeform 35">
              <a:extLst>
                <a:ext uri="{FF2B5EF4-FFF2-40B4-BE49-F238E27FC236}">
                  <a16:creationId xmlns:a16="http://schemas.microsoft.com/office/drawing/2014/main" xmlns="" id="{053FE408-AECE-4A7C-83F8-B6AA4DE36B9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124491" y="601290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0" name="Freeform 36">
              <a:extLst>
                <a:ext uri="{FF2B5EF4-FFF2-40B4-BE49-F238E27FC236}">
                  <a16:creationId xmlns:a16="http://schemas.microsoft.com/office/drawing/2014/main" xmlns="" id="{2B259E79-129E-44F1-971D-ECCAF78970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57884" y="598271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1" name="Freeform 37">
              <a:extLst>
                <a:ext uri="{FF2B5EF4-FFF2-40B4-BE49-F238E27FC236}">
                  <a16:creationId xmlns:a16="http://schemas.microsoft.com/office/drawing/2014/main" xmlns="" id="{FCA6AD43-1AF7-406D-9CFF-F20C9A7E32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649584" y="5970470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" name="Freeform 38">
              <a:extLst>
                <a:ext uri="{FF2B5EF4-FFF2-40B4-BE49-F238E27FC236}">
                  <a16:creationId xmlns:a16="http://schemas.microsoft.com/office/drawing/2014/main" xmlns="" id="{51749352-9521-462D-A1AC-8CDD7EF56C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829398" y="601045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3" name="Freeform 39">
              <a:extLst>
                <a:ext uri="{FF2B5EF4-FFF2-40B4-BE49-F238E27FC236}">
                  <a16:creationId xmlns:a16="http://schemas.microsoft.com/office/drawing/2014/main" xmlns="" id="{9727B78F-D41C-4308-AB96-29D6F731D7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580384" y="599821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4" name="Freeform 40">
              <a:extLst>
                <a:ext uri="{FF2B5EF4-FFF2-40B4-BE49-F238E27FC236}">
                  <a16:creationId xmlns:a16="http://schemas.microsoft.com/office/drawing/2014/main" xmlns="" id="{85214156-6933-4397-8534-0246957B1A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121911" y="5994951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" name="Freeform 41">
              <a:extLst>
                <a:ext uri="{FF2B5EF4-FFF2-40B4-BE49-F238E27FC236}">
                  <a16:creationId xmlns:a16="http://schemas.microsoft.com/office/drawing/2014/main" xmlns="" id="{21A3DB53-7411-4B98-A86C-8282EBFD68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38116" y="59949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6" name="Freeform 42">
              <a:extLst>
                <a:ext uri="{FF2B5EF4-FFF2-40B4-BE49-F238E27FC236}">
                  <a16:creationId xmlns:a16="http://schemas.microsoft.com/office/drawing/2014/main" xmlns="" id="{B0EFAE9F-76B4-4CFD-9361-0BCCEC1AD0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10716" y="5973734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7" name="Freeform 44">
              <a:extLst>
                <a:ext uri="{FF2B5EF4-FFF2-40B4-BE49-F238E27FC236}">
                  <a16:creationId xmlns:a16="http://schemas.microsoft.com/office/drawing/2014/main" xmlns="" id="{5538CE03-C750-46BF-B360-DF7BB71B20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639354" y="597699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8" name="Freeform 45">
              <a:extLst>
                <a:ext uri="{FF2B5EF4-FFF2-40B4-BE49-F238E27FC236}">
                  <a16:creationId xmlns:a16="http://schemas.microsoft.com/office/drawing/2014/main" xmlns="" id="{8B046D98-F7A9-435B-A0A4-AD3A0C1475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67906" y="595251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9" name="Freeform 46">
              <a:extLst>
                <a:ext uri="{FF2B5EF4-FFF2-40B4-BE49-F238E27FC236}">
                  <a16:creationId xmlns:a16="http://schemas.microsoft.com/office/drawing/2014/main" xmlns="" id="{98B3822C-42B2-40C1-858A-54E90652E7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895937" y="6000664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0" name="Freeform 47">
              <a:extLst>
                <a:ext uri="{FF2B5EF4-FFF2-40B4-BE49-F238E27FC236}">
                  <a16:creationId xmlns:a16="http://schemas.microsoft.com/office/drawing/2014/main" xmlns="" id="{55450B71-C625-4EB9-9864-3355A4C6CF0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865326" y="5973733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1" name="Freeform 48">
              <a:extLst>
                <a:ext uri="{FF2B5EF4-FFF2-40B4-BE49-F238E27FC236}">
                  <a16:creationId xmlns:a16="http://schemas.microsoft.com/office/drawing/2014/main" xmlns="" id="{944EDC4D-EBE6-4BF6-A6BB-390FE350C4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115444" y="599274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2" name="Freeform 49">
              <a:extLst>
                <a:ext uri="{FF2B5EF4-FFF2-40B4-BE49-F238E27FC236}">
                  <a16:creationId xmlns:a16="http://schemas.microsoft.com/office/drawing/2014/main" xmlns="" id="{2CAFB0FA-BFE1-44DC-BF56-7AD5F5742D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15687" y="5955781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xmlns="" id="{D1CB3DD5-76B9-4C04-8ED7-0C477E18E1D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683670" y="601943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4" name="Freeform 106">
              <a:extLst>
                <a:ext uri="{FF2B5EF4-FFF2-40B4-BE49-F238E27FC236}">
                  <a16:creationId xmlns:a16="http://schemas.microsoft.com/office/drawing/2014/main" xmlns="" id="{8A2636BD-06F8-4014-AA60-7CDF91D023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9451" y="620454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5" name="Freeform 19">
              <a:extLst>
                <a:ext uri="{FF2B5EF4-FFF2-40B4-BE49-F238E27FC236}">
                  <a16:creationId xmlns:a16="http://schemas.microsoft.com/office/drawing/2014/main" xmlns="" id="{E6E34756-6E56-4046-BF59-7C13FD1545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397390" y="6351960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xmlns="" id="{E792C738-97E9-41FA-B1EB-D1BB43762D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140401" y="6356159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7" name="Freeform 26">
              <a:extLst>
                <a:ext uri="{FF2B5EF4-FFF2-40B4-BE49-F238E27FC236}">
                  <a16:creationId xmlns:a16="http://schemas.microsoft.com/office/drawing/2014/main" xmlns="" id="{F04A909F-9AC2-4F2C-83C8-D71E971587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2049121" y="6351959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8" name="Freeform 27">
              <a:extLst>
                <a:ext uri="{FF2B5EF4-FFF2-40B4-BE49-F238E27FC236}">
                  <a16:creationId xmlns:a16="http://schemas.microsoft.com/office/drawing/2014/main" xmlns="" id="{B317509A-BAC8-4AB4-80F9-0F2A1D5932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625300" y="634257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9" name="Freeform 28">
              <a:extLst>
                <a:ext uri="{FF2B5EF4-FFF2-40B4-BE49-F238E27FC236}">
                  <a16:creationId xmlns:a16="http://schemas.microsoft.com/office/drawing/2014/main" xmlns="" id="{D51DB773-4624-4C00-A115-C319C26B4E6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851300" y="63519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0" name="Freeform 55">
              <a:extLst>
                <a:ext uri="{FF2B5EF4-FFF2-40B4-BE49-F238E27FC236}">
                  <a16:creationId xmlns:a16="http://schemas.microsoft.com/office/drawing/2014/main" xmlns="" id="{3720ECAC-1BB4-4857-9ED5-4544909F18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988188" y="608391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1" name="Freeform 56">
              <a:extLst>
                <a:ext uri="{FF2B5EF4-FFF2-40B4-BE49-F238E27FC236}">
                  <a16:creationId xmlns:a16="http://schemas.microsoft.com/office/drawing/2014/main" xmlns="" id="{6C08EC86-7F12-471C-A6B7-64656E38E7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080360" y="604597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2" name="Freeform 57">
              <a:extLst>
                <a:ext uri="{FF2B5EF4-FFF2-40B4-BE49-F238E27FC236}">
                  <a16:creationId xmlns:a16="http://schemas.microsoft.com/office/drawing/2014/main" xmlns="" id="{5F248C59-B737-43BE-AAAC-8DC0ED65F1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725717" y="608115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3" name="Freeform 60">
              <a:extLst>
                <a:ext uri="{FF2B5EF4-FFF2-40B4-BE49-F238E27FC236}">
                  <a16:creationId xmlns:a16="http://schemas.microsoft.com/office/drawing/2014/main" xmlns="" id="{2ABF7701-2E76-4F0A-9A36-2219B20513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513037" y="606320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4" name="Freeform 61">
              <a:extLst>
                <a:ext uri="{FF2B5EF4-FFF2-40B4-BE49-F238E27FC236}">
                  <a16:creationId xmlns:a16="http://schemas.microsoft.com/office/drawing/2014/main" xmlns="" id="{AC87AFE9-F2D9-40A6-84D3-A182099162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260480" y="6017506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5" name="Freeform 5">
              <a:extLst>
                <a:ext uri="{FF2B5EF4-FFF2-40B4-BE49-F238E27FC236}">
                  <a16:creationId xmlns:a16="http://schemas.microsoft.com/office/drawing/2014/main" xmlns="" id="{47809F09-3858-450D-BC6F-E024CB1F03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596434" y="6347177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6" name="Freeform 6">
              <a:extLst>
                <a:ext uri="{FF2B5EF4-FFF2-40B4-BE49-F238E27FC236}">
                  <a16:creationId xmlns:a16="http://schemas.microsoft.com/office/drawing/2014/main" xmlns="" id="{D1A10886-1719-49E5-9CB3-78F1AF62C1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310592" y="63458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xmlns="" id="{0005FC75-46F0-4370-AD7D-60FADFBF28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865803" y="6306514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xmlns="" id="{D43A217C-ADE1-4352-8374-D2F63A045D4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670714" y="63393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xmlns="" id="{73271B96-481B-4D4B-8020-FD23A6112E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956060" y="6342577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0" name="Freeform 11">
              <a:extLst>
                <a:ext uri="{FF2B5EF4-FFF2-40B4-BE49-F238E27FC236}">
                  <a16:creationId xmlns:a16="http://schemas.microsoft.com/office/drawing/2014/main" xmlns="" id="{1715F100-FFBE-44CB-BEFE-69A320831A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198871" y="6306670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1" name="Freeform 12">
              <a:extLst>
                <a:ext uri="{FF2B5EF4-FFF2-40B4-BE49-F238E27FC236}">
                  <a16:creationId xmlns:a16="http://schemas.microsoft.com/office/drawing/2014/main" xmlns="" id="{7FF8BB3C-BA51-4118-B634-78FFB0A071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716391" y="6324623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2" name="Freeform 13">
              <a:extLst>
                <a:ext uri="{FF2B5EF4-FFF2-40B4-BE49-F238E27FC236}">
                  <a16:creationId xmlns:a16="http://schemas.microsoft.com/office/drawing/2014/main" xmlns="" id="{05B15B3F-281F-4C02-A2F4-FA23926806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344031" y="6362033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3" name="Freeform 14">
              <a:extLst>
                <a:ext uri="{FF2B5EF4-FFF2-40B4-BE49-F238E27FC236}">
                  <a16:creationId xmlns:a16="http://schemas.microsoft.com/office/drawing/2014/main" xmlns="" id="{1EE4DFBA-3007-4545-86FC-BFF40F2180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070859" y="6318096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xmlns="" id="{4659B484-0A04-412F-AB13-5D88A14028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461176" y="6300142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xmlns="" id="{5B1DC8DB-05E1-4C47-8DA7-FCBCC98329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039205" y="6341355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6" name="Freeform 21">
              <a:extLst>
                <a:ext uri="{FF2B5EF4-FFF2-40B4-BE49-F238E27FC236}">
                  <a16:creationId xmlns:a16="http://schemas.microsoft.com/office/drawing/2014/main" xmlns="" id="{661C4D4C-63EE-4DE2-8F1D-C37CE81005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730057" y="6318096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7" name="Freeform 25">
              <a:extLst>
                <a:ext uri="{FF2B5EF4-FFF2-40B4-BE49-F238E27FC236}">
                  <a16:creationId xmlns:a16="http://schemas.microsoft.com/office/drawing/2014/main" xmlns="" id="{DA2A9883-3B43-4BD2-A982-F8EC8E618AE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930591" y="630912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xmlns="" id="{34F01463-4A42-4A84-8FDF-980ECA968E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497041" y="6299934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xmlns="" id="{43374FB7-D6C1-47F0-AE6B-B457F1F04F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207517" y="633698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xmlns="" id="{F959B7FA-CF96-42D6-AF17-47CA59E131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094795" y="6039831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1" name="Freeform 33">
              <a:extLst>
                <a:ext uri="{FF2B5EF4-FFF2-40B4-BE49-F238E27FC236}">
                  <a16:creationId xmlns:a16="http://schemas.microsoft.com/office/drawing/2014/main" xmlns="" id="{34E7952E-A796-4789-B63B-FE3FB84BBE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015443" y="60887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xmlns="" id="{DC6B682A-7F18-4534-B017-6EA3920E9D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022051" y="607981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xmlns="" id="{5A5AADAC-FC83-4603-8262-FE05CF876C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806684" y="6076799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xmlns="" id="{A40BB3FF-1819-463F-9ED5-678DD36A18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345904" y="60430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xmlns="" id="{C3D1CB09-5A13-4985-9007-E9193CB4FA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337604" y="6030855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xmlns="" id="{4AD15446-400C-4764-9711-ED6C260CB9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517418" y="6070840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xmlns="" id="{7346885B-0B6A-4308-8417-5E64EF91C4C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268404" y="6058600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xmlns="" id="{39828447-CDC5-4139-A980-11BDF06568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809931" y="605533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xmlns="" id="{6306A8CE-49A8-49F1-9D58-CAA83F48FCF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126136" y="6055335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xmlns="" id="{0089AFBB-A423-4095-B741-FF0EF5960E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798736" y="60341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1" name="Freeform 44">
              <a:extLst>
                <a:ext uri="{FF2B5EF4-FFF2-40B4-BE49-F238E27FC236}">
                  <a16:creationId xmlns:a16="http://schemas.microsoft.com/office/drawing/2014/main" xmlns="" id="{E1FA246E-D492-4B67-95A6-BFEA3542C2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327374" y="60373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2" name="Freeform 45">
              <a:extLst>
                <a:ext uri="{FF2B5EF4-FFF2-40B4-BE49-F238E27FC236}">
                  <a16:creationId xmlns:a16="http://schemas.microsoft.com/office/drawing/2014/main" xmlns="" id="{C8FE3844-FD2C-4E67-9F4A-8044AB06F86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555926" y="601290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" name="Freeform 46">
              <a:extLst>
                <a:ext uri="{FF2B5EF4-FFF2-40B4-BE49-F238E27FC236}">
                  <a16:creationId xmlns:a16="http://schemas.microsoft.com/office/drawing/2014/main" xmlns="" id="{94919BD6-F9B5-4F68-9BDC-E3204DF307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583957" y="606104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4" name="Freeform 47">
              <a:extLst>
                <a:ext uri="{FF2B5EF4-FFF2-40B4-BE49-F238E27FC236}">
                  <a16:creationId xmlns:a16="http://schemas.microsoft.com/office/drawing/2014/main" xmlns="" id="{BAA6492F-ED70-4AD7-AE6B-F6B4F1D8943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553346" y="6034118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5" name="Freeform 48">
              <a:extLst>
                <a:ext uri="{FF2B5EF4-FFF2-40B4-BE49-F238E27FC236}">
                  <a16:creationId xmlns:a16="http://schemas.microsoft.com/office/drawing/2014/main" xmlns="" id="{EAF9590C-0617-4830-B538-B17097A93A7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804575" y="6052072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6" name="Freeform 49">
              <a:extLst>
                <a:ext uri="{FF2B5EF4-FFF2-40B4-BE49-F238E27FC236}">
                  <a16:creationId xmlns:a16="http://schemas.microsoft.com/office/drawing/2014/main" xmlns="" id="{A89A86C5-B40D-46EF-9A70-B6A43BAC37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903707" y="601616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794674F-0F97-F39B-2298-2AF0B287D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77593" cy="13714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31ADB184-99DC-90E1-385E-8909FDE78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6225" y="10439"/>
            <a:ext cx="2516815" cy="10139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9F331A36-7329-64EC-6E41-38AE91544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45318"/>
            <a:ext cx="1312915" cy="110392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491" y="4020304"/>
            <a:ext cx="4906877" cy="222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474" y="4017856"/>
            <a:ext cx="4838530" cy="222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9408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xmlns="" id="{97C4728D-3F6E-48CA-972C-88E8ED67CD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5FE139-3197-97AD-6833-5EA8A1321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64546"/>
            <a:ext cx="4919844" cy="2594659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Hamada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xmlns="" id="{AE19D2E1-618D-CA3F-A58E-D73BF059D79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307301" y="818934"/>
            <a:ext cx="6142280" cy="28948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 fontScale="92500"/>
          </a:bodyPr>
          <a:lstStyle/>
          <a:p>
            <a:pPr marL="0" marR="0" lvl="0" indent="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en-US" sz="2300" dirty="0" smtClean="0">
                <a:latin typeface="Arial" panose="020B0604020202020204" pitchFamily="34" charset="0"/>
              </a:rPr>
              <a:t>6</a:t>
            </a:r>
            <a:r>
              <a:rPr kumimoji="0" lang="en-US" altLang="en-US" sz="23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- </a:t>
            </a:r>
            <a:r>
              <a:rPr lang="en-US" sz="2400" dirty="0"/>
              <a:t>Managed and organized the payment process, ensuring efficient tracking, validation, and completion of transactions, while resolving issues to ensure smooth payment operations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D3F9EEB3-66A3-420E-A64E-59E924B059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2160" y="3526086"/>
            <a:ext cx="12157773" cy="494218"/>
            <a:chOff x="18956" y="5952517"/>
            <a:chExt cx="12157773" cy="494218"/>
          </a:xfrm>
          <a:solidFill>
            <a:schemeClr val="bg2">
              <a:lumMod val="90000"/>
            </a:schemeClr>
          </a:solidFill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xmlns="" id="{1C5E55AE-968E-44A9-904F-FBB1F7AEBB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637219" y="6356157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xmlns="" id="{DB374C89-2692-4999-AB5C-DCFB672C667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139192" y="6359421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xmlns="" id="{94CD2B6C-BEE0-41E8-B006-B32F1580FF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384660" y="6368396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xmlns="" id="{A8FA34E9-86EC-43A8-A213-B8B052F939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653573" y="630801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xmlns="" id="{D5F9BA39-3234-440D-8C42-3AD72AA861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8956" y="595659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xmlns="" id="{CDB8E157-3DE4-4D28-A99A-8836B53F48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709370" y="6291575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xmlns="" id="{6D29DD76-F79D-4E3B-AB2D-B5E6182518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452381" y="6295774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xmlns="" id="{03DFB89F-B3CC-495B-A9CF-A3BE5C228F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883090" y="6322699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xmlns="" id="{B1F972CD-D1BA-4050-A9B7-C0CDA401B9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404559" y="6308010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xmlns="" id="{B228BA25-3CDA-4BD5-B30E-D1DE499906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937280" y="6282192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xmlns="" id="{137133E8-6F47-4E06-B393-82CD1AD85FD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194538" y="62900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xmlns="" id="{59C12AFA-987A-428A-B9F9-78873439DA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742191" y="6338204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" name="Freeform 43">
              <a:extLst>
                <a:ext uri="{FF2B5EF4-FFF2-40B4-BE49-F238E27FC236}">
                  <a16:creationId xmlns:a16="http://schemas.microsoft.com/office/drawing/2014/main" xmlns="" id="{03F1E7FD-4B30-42D6-BD0B-6E9DAA96B8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902106" y="604352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" name="Freeform 51">
              <a:extLst>
                <a:ext uri="{FF2B5EF4-FFF2-40B4-BE49-F238E27FC236}">
                  <a16:creationId xmlns:a16="http://schemas.microsoft.com/office/drawing/2014/main" xmlns="" id="{33293F8E-2BB2-41CB-82DC-5A29EC8780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710297" y="6035458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" name="Freeform 52">
              <a:extLst>
                <a:ext uri="{FF2B5EF4-FFF2-40B4-BE49-F238E27FC236}">
                  <a16:creationId xmlns:a16="http://schemas.microsoft.com/office/drawing/2014/main" xmlns="" id="{6C1D3706-D58A-4C15-A2C1-0AA7F4AE059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277444" y="6038724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" name="Freeform 53">
              <a:extLst>
                <a:ext uri="{FF2B5EF4-FFF2-40B4-BE49-F238E27FC236}">
                  <a16:creationId xmlns:a16="http://schemas.microsoft.com/office/drawing/2014/main" xmlns="" id="{B9E9AE67-CA3A-4941-AD47-EC10FA7584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471034" y="603546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" name="Freeform 54">
              <a:extLst>
                <a:ext uri="{FF2B5EF4-FFF2-40B4-BE49-F238E27FC236}">
                  <a16:creationId xmlns:a16="http://schemas.microsoft.com/office/drawing/2014/main" xmlns="" id="{ECDE3E4B-4AF0-483F-8A7B-B8D8E07311A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094009" y="6011795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" name="Freeform 55">
              <a:extLst>
                <a:ext uri="{FF2B5EF4-FFF2-40B4-BE49-F238E27FC236}">
                  <a16:creationId xmlns:a16="http://schemas.microsoft.com/office/drawing/2014/main" xmlns="" id="{85E3C395-94B3-4DEF-8BA7-B1E16579C1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264556" y="604198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" name="Freeform 56">
              <a:extLst>
                <a:ext uri="{FF2B5EF4-FFF2-40B4-BE49-F238E27FC236}">
                  <a16:creationId xmlns:a16="http://schemas.microsoft.com/office/drawing/2014/main" xmlns="" id="{4FB23F9E-1B0A-41D0-8402-A47D06F829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392340" y="5985586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" name="Freeform 57">
              <a:extLst>
                <a:ext uri="{FF2B5EF4-FFF2-40B4-BE49-F238E27FC236}">
                  <a16:creationId xmlns:a16="http://schemas.microsoft.com/office/drawing/2014/main" xmlns="" id="{C34A3A65-A705-4EE3-B935-310D371E66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037697" y="6020771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" name="Freeform 59">
              <a:extLst>
                <a:ext uri="{FF2B5EF4-FFF2-40B4-BE49-F238E27FC236}">
                  <a16:creationId xmlns:a16="http://schemas.microsoft.com/office/drawing/2014/main" xmlns="" id="{300D7597-AF81-4B39-BE74-CCB2B488F2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473186" y="605207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9" name="Freeform 60">
              <a:extLst>
                <a:ext uri="{FF2B5EF4-FFF2-40B4-BE49-F238E27FC236}">
                  <a16:creationId xmlns:a16="http://schemas.microsoft.com/office/drawing/2014/main" xmlns="" id="{47AB73D2-00F4-44CB-882B-3B4DBDBD9E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825017" y="600281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0" name="Freeform 61">
              <a:extLst>
                <a:ext uri="{FF2B5EF4-FFF2-40B4-BE49-F238E27FC236}">
                  <a16:creationId xmlns:a16="http://schemas.microsoft.com/office/drawing/2014/main" xmlns="" id="{078F9731-DE81-4B5B-B95E-123AD9EB6B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572460" y="595712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xmlns="" id="{C86B1039-2BE7-49A5-BC7C-A93C84213A0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908414" y="6286792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xmlns="" id="{1377250E-CABA-48B6-854C-0D0564E3CC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634353" y="62661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xmlns="" id="{3087B335-EC34-4A75-981F-E408EC6AC6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177783" y="6246129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xmlns="" id="{B1D07171-3787-46FE-BA56-781EE797BE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982245" y="624294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xmlns="" id="{9334055F-8026-47FE-B41A-260F96BE67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268040" y="6282192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xmlns="" id="{E114471C-87A8-4460-9585-0C2349F2BA9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510851" y="6246285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xmlns="" id="{F644869B-5F10-430C-B65E-A034F593FB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028371" y="6264238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xmlns="" id="{DB75CD5C-73E7-4CB7-AB8B-E0412C4D3C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656011" y="6301648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xmlns="" id="{8D631646-040F-41B9-9480-F515064083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333279" y="6267101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xmlns="" id="{EEB845C2-4B09-4FE8-B5F4-C23B6A265D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773156" y="6239757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xmlns="" id="{742E436D-7F4C-4598-8D99-B3585D6A91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398709" y="6264239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xmlns="" id="{EE095710-343C-4C57-A2DA-54DF7A297E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47787" y="6218542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3" name="Freeform 25">
              <a:extLst>
                <a:ext uri="{FF2B5EF4-FFF2-40B4-BE49-F238E27FC236}">
                  <a16:creationId xmlns:a16="http://schemas.microsoft.com/office/drawing/2014/main" xmlns="" id="{435D43DF-C9DB-46FF-8E9A-3B0CD1F003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90115" y="6200589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4" name="Freeform 29">
              <a:extLst>
                <a:ext uri="{FF2B5EF4-FFF2-40B4-BE49-F238E27FC236}">
                  <a16:creationId xmlns:a16="http://schemas.microsoft.com/office/drawing/2014/main" xmlns="" id="{FA2D58E7-8FBC-492F-B4EA-89FE959252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11181" y="6179372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5" name="Freeform 31">
              <a:extLst>
                <a:ext uri="{FF2B5EF4-FFF2-40B4-BE49-F238E27FC236}">
                  <a16:creationId xmlns:a16="http://schemas.microsoft.com/office/drawing/2014/main" xmlns="" id="{E3706FBE-6FE9-42F5-A864-79CE5429F7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543201" y="624134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6" name="Freeform 32">
              <a:extLst>
                <a:ext uri="{FF2B5EF4-FFF2-40B4-BE49-F238E27FC236}">
                  <a16:creationId xmlns:a16="http://schemas.microsoft.com/office/drawing/2014/main" xmlns="" id="{84921CD7-E178-40E7-9ADB-3595E115A4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406775" y="597944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7" name="Freeform 33">
              <a:extLst>
                <a:ext uri="{FF2B5EF4-FFF2-40B4-BE49-F238E27FC236}">
                  <a16:creationId xmlns:a16="http://schemas.microsoft.com/office/drawing/2014/main" xmlns="" id="{266678FE-C978-46E2-AD98-7588C9C47CA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327423" y="6028408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8" name="Freeform 34">
              <a:extLst>
                <a:ext uri="{FF2B5EF4-FFF2-40B4-BE49-F238E27FC236}">
                  <a16:creationId xmlns:a16="http://schemas.microsoft.com/office/drawing/2014/main" xmlns="" id="{43E154CE-D54B-4A93-AAD4-BD90BBB333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334031" y="6019431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9" name="Freeform 35">
              <a:extLst>
                <a:ext uri="{FF2B5EF4-FFF2-40B4-BE49-F238E27FC236}">
                  <a16:creationId xmlns:a16="http://schemas.microsoft.com/office/drawing/2014/main" xmlns="" id="{053FE408-AECE-4A7C-83F8-B6AA4DE36B9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124491" y="601290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0" name="Freeform 36">
              <a:extLst>
                <a:ext uri="{FF2B5EF4-FFF2-40B4-BE49-F238E27FC236}">
                  <a16:creationId xmlns:a16="http://schemas.microsoft.com/office/drawing/2014/main" xmlns="" id="{2B259E79-129E-44F1-971D-ECCAF78970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57884" y="598271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1" name="Freeform 37">
              <a:extLst>
                <a:ext uri="{FF2B5EF4-FFF2-40B4-BE49-F238E27FC236}">
                  <a16:creationId xmlns:a16="http://schemas.microsoft.com/office/drawing/2014/main" xmlns="" id="{FCA6AD43-1AF7-406D-9CFF-F20C9A7E32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649584" y="5970470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" name="Freeform 38">
              <a:extLst>
                <a:ext uri="{FF2B5EF4-FFF2-40B4-BE49-F238E27FC236}">
                  <a16:creationId xmlns:a16="http://schemas.microsoft.com/office/drawing/2014/main" xmlns="" id="{51749352-9521-462D-A1AC-8CDD7EF56C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829398" y="601045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3" name="Freeform 39">
              <a:extLst>
                <a:ext uri="{FF2B5EF4-FFF2-40B4-BE49-F238E27FC236}">
                  <a16:creationId xmlns:a16="http://schemas.microsoft.com/office/drawing/2014/main" xmlns="" id="{9727B78F-D41C-4308-AB96-29D6F731D7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580384" y="599821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4" name="Freeform 40">
              <a:extLst>
                <a:ext uri="{FF2B5EF4-FFF2-40B4-BE49-F238E27FC236}">
                  <a16:creationId xmlns:a16="http://schemas.microsoft.com/office/drawing/2014/main" xmlns="" id="{85214156-6933-4397-8534-0246957B1A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121911" y="5994951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" name="Freeform 41">
              <a:extLst>
                <a:ext uri="{FF2B5EF4-FFF2-40B4-BE49-F238E27FC236}">
                  <a16:creationId xmlns:a16="http://schemas.microsoft.com/office/drawing/2014/main" xmlns="" id="{21A3DB53-7411-4B98-A86C-8282EBFD68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438116" y="59949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6" name="Freeform 42">
              <a:extLst>
                <a:ext uri="{FF2B5EF4-FFF2-40B4-BE49-F238E27FC236}">
                  <a16:creationId xmlns:a16="http://schemas.microsoft.com/office/drawing/2014/main" xmlns="" id="{B0EFAE9F-76B4-4CFD-9361-0BCCEC1AD0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10716" y="5973734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7" name="Freeform 44">
              <a:extLst>
                <a:ext uri="{FF2B5EF4-FFF2-40B4-BE49-F238E27FC236}">
                  <a16:creationId xmlns:a16="http://schemas.microsoft.com/office/drawing/2014/main" xmlns="" id="{5538CE03-C750-46BF-B360-DF7BB71B20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639354" y="597699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8" name="Freeform 45">
              <a:extLst>
                <a:ext uri="{FF2B5EF4-FFF2-40B4-BE49-F238E27FC236}">
                  <a16:creationId xmlns:a16="http://schemas.microsoft.com/office/drawing/2014/main" xmlns="" id="{8B046D98-F7A9-435B-A0A4-AD3A0C1475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67906" y="595251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9" name="Freeform 46">
              <a:extLst>
                <a:ext uri="{FF2B5EF4-FFF2-40B4-BE49-F238E27FC236}">
                  <a16:creationId xmlns:a16="http://schemas.microsoft.com/office/drawing/2014/main" xmlns="" id="{98B3822C-42B2-40C1-858A-54E90652E7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895937" y="6000664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0" name="Freeform 47">
              <a:extLst>
                <a:ext uri="{FF2B5EF4-FFF2-40B4-BE49-F238E27FC236}">
                  <a16:creationId xmlns:a16="http://schemas.microsoft.com/office/drawing/2014/main" xmlns="" id="{55450B71-C625-4EB9-9864-3355A4C6CF0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865326" y="5973733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1" name="Freeform 48">
              <a:extLst>
                <a:ext uri="{FF2B5EF4-FFF2-40B4-BE49-F238E27FC236}">
                  <a16:creationId xmlns:a16="http://schemas.microsoft.com/office/drawing/2014/main" xmlns="" id="{944EDC4D-EBE6-4BF6-A6BB-390FE350C4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3115444" y="599274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2" name="Freeform 49">
              <a:extLst>
                <a:ext uri="{FF2B5EF4-FFF2-40B4-BE49-F238E27FC236}">
                  <a16:creationId xmlns:a16="http://schemas.microsoft.com/office/drawing/2014/main" xmlns="" id="{2CAFB0FA-BFE1-44DC-BF56-7AD5F5742D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215687" y="5955781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xmlns="" id="{D1CB3DD5-76B9-4C04-8ED7-0C477E18E1D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683670" y="601943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4" name="Freeform 106">
              <a:extLst>
                <a:ext uri="{FF2B5EF4-FFF2-40B4-BE49-F238E27FC236}">
                  <a16:creationId xmlns:a16="http://schemas.microsoft.com/office/drawing/2014/main" xmlns="" id="{8A2636BD-06F8-4014-AA60-7CDF91D023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9451" y="620454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5" name="Freeform 19">
              <a:extLst>
                <a:ext uri="{FF2B5EF4-FFF2-40B4-BE49-F238E27FC236}">
                  <a16:creationId xmlns:a16="http://schemas.microsoft.com/office/drawing/2014/main" xmlns="" id="{E6E34756-6E56-4046-BF59-7C13FD1545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397390" y="6351960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xmlns="" id="{E792C738-97E9-41FA-B1EB-D1BB43762D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140401" y="6356159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7" name="Freeform 26">
              <a:extLst>
                <a:ext uri="{FF2B5EF4-FFF2-40B4-BE49-F238E27FC236}">
                  <a16:creationId xmlns:a16="http://schemas.microsoft.com/office/drawing/2014/main" xmlns="" id="{F04A909F-9AC2-4F2C-83C8-D71E971587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2049121" y="6351959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8" name="Freeform 27">
              <a:extLst>
                <a:ext uri="{FF2B5EF4-FFF2-40B4-BE49-F238E27FC236}">
                  <a16:creationId xmlns:a16="http://schemas.microsoft.com/office/drawing/2014/main" xmlns="" id="{B317509A-BAC8-4AB4-80F9-0F2A1D5932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625300" y="634257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9" name="Freeform 28">
              <a:extLst>
                <a:ext uri="{FF2B5EF4-FFF2-40B4-BE49-F238E27FC236}">
                  <a16:creationId xmlns:a16="http://schemas.microsoft.com/office/drawing/2014/main" xmlns="" id="{D51DB773-4624-4C00-A115-C319C26B4E6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851300" y="63519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0" name="Freeform 55">
              <a:extLst>
                <a:ext uri="{FF2B5EF4-FFF2-40B4-BE49-F238E27FC236}">
                  <a16:creationId xmlns:a16="http://schemas.microsoft.com/office/drawing/2014/main" xmlns="" id="{3720ECAC-1BB4-4857-9ED5-4544909F18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988188" y="608391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1" name="Freeform 56">
              <a:extLst>
                <a:ext uri="{FF2B5EF4-FFF2-40B4-BE49-F238E27FC236}">
                  <a16:creationId xmlns:a16="http://schemas.microsoft.com/office/drawing/2014/main" xmlns="" id="{6C08EC86-7F12-471C-A6B7-64656E38E7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080360" y="604597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2" name="Freeform 57">
              <a:extLst>
                <a:ext uri="{FF2B5EF4-FFF2-40B4-BE49-F238E27FC236}">
                  <a16:creationId xmlns:a16="http://schemas.microsoft.com/office/drawing/2014/main" xmlns="" id="{5F248C59-B737-43BE-AAAC-8DC0ED65F1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725717" y="608115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3" name="Freeform 60">
              <a:extLst>
                <a:ext uri="{FF2B5EF4-FFF2-40B4-BE49-F238E27FC236}">
                  <a16:creationId xmlns:a16="http://schemas.microsoft.com/office/drawing/2014/main" xmlns="" id="{2ABF7701-2E76-4F0A-9A36-2219B20513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513037" y="606320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4" name="Freeform 61">
              <a:extLst>
                <a:ext uri="{FF2B5EF4-FFF2-40B4-BE49-F238E27FC236}">
                  <a16:creationId xmlns:a16="http://schemas.microsoft.com/office/drawing/2014/main" xmlns="" id="{AC87AFE9-F2D9-40A6-84D3-A182099162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1260480" y="6017506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5" name="Freeform 5">
              <a:extLst>
                <a:ext uri="{FF2B5EF4-FFF2-40B4-BE49-F238E27FC236}">
                  <a16:creationId xmlns:a16="http://schemas.microsoft.com/office/drawing/2014/main" xmlns="" id="{47809F09-3858-450D-BC6F-E024CB1F03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596434" y="6347177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6" name="Freeform 6">
              <a:extLst>
                <a:ext uri="{FF2B5EF4-FFF2-40B4-BE49-F238E27FC236}">
                  <a16:creationId xmlns:a16="http://schemas.microsoft.com/office/drawing/2014/main" xmlns="" id="{D1A10886-1719-49E5-9CB3-78F1AF62C1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310592" y="63458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xmlns="" id="{0005FC75-46F0-4370-AD7D-60FADFBF28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865803" y="6306514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xmlns="" id="{D43A217C-ADE1-4352-8374-D2F63A045D4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670714" y="63393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xmlns="" id="{73271B96-481B-4D4B-8020-FD23A6112E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956060" y="6342577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0" name="Freeform 11">
              <a:extLst>
                <a:ext uri="{FF2B5EF4-FFF2-40B4-BE49-F238E27FC236}">
                  <a16:creationId xmlns:a16="http://schemas.microsoft.com/office/drawing/2014/main" xmlns="" id="{1715F100-FFBE-44CB-BEFE-69A320831A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198871" y="6306670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1" name="Freeform 12">
              <a:extLst>
                <a:ext uri="{FF2B5EF4-FFF2-40B4-BE49-F238E27FC236}">
                  <a16:creationId xmlns:a16="http://schemas.microsoft.com/office/drawing/2014/main" xmlns="" id="{7FF8BB3C-BA51-4118-B634-78FFB0A071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716391" y="6324623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2" name="Freeform 13">
              <a:extLst>
                <a:ext uri="{FF2B5EF4-FFF2-40B4-BE49-F238E27FC236}">
                  <a16:creationId xmlns:a16="http://schemas.microsoft.com/office/drawing/2014/main" xmlns="" id="{05B15B3F-281F-4C02-A2F4-FA23926806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344031" y="6362033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3" name="Freeform 14">
              <a:extLst>
                <a:ext uri="{FF2B5EF4-FFF2-40B4-BE49-F238E27FC236}">
                  <a16:creationId xmlns:a16="http://schemas.microsoft.com/office/drawing/2014/main" xmlns="" id="{1EE4DFBA-3007-4545-86FC-BFF40F2180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070859" y="6318096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xmlns="" id="{4659B484-0A04-412F-AB13-5D88A14028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461176" y="6300142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xmlns="" id="{5B1DC8DB-05E1-4C47-8DA7-FCBCC98329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039205" y="6341355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6" name="Freeform 21">
              <a:extLst>
                <a:ext uri="{FF2B5EF4-FFF2-40B4-BE49-F238E27FC236}">
                  <a16:creationId xmlns:a16="http://schemas.microsoft.com/office/drawing/2014/main" xmlns="" id="{661C4D4C-63EE-4DE2-8F1D-C37CE81005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730057" y="6318096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7" name="Freeform 25">
              <a:extLst>
                <a:ext uri="{FF2B5EF4-FFF2-40B4-BE49-F238E27FC236}">
                  <a16:creationId xmlns:a16="http://schemas.microsoft.com/office/drawing/2014/main" xmlns="" id="{DA2A9883-3B43-4BD2-A982-F8EC8E618AE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930591" y="630912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xmlns="" id="{34F01463-4A42-4A84-8FDF-980ECA968E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497041" y="6299934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xmlns="" id="{43374FB7-D6C1-47F0-AE6B-B457F1F04F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207517" y="633698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xmlns="" id="{F959B7FA-CF96-42D6-AF17-47CA59E131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094795" y="6039831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1" name="Freeform 33">
              <a:extLst>
                <a:ext uri="{FF2B5EF4-FFF2-40B4-BE49-F238E27FC236}">
                  <a16:creationId xmlns:a16="http://schemas.microsoft.com/office/drawing/2014/main" xmlns="" id="{34E7952E-A796-4789-B63B-FE3FB84BBE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015443" y="60887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xmlns="" id="{DC6B682A-7F18-4534-B017-6EA3920E9D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022051" y="607981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xmlns="" id="{5A5AADAC-FC83-4603-8262-FE05CF876C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806684" y="6076799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xmlns="" id="{A40BB3FF-1819-463F-9ED5-678DD36A18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345904" y="60430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xmlns="" id="{C3D1CB09-5A13-4985-9007-E9193CB4FA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337604" y="6030855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xmlns="" id="{4AD15446-400C-4764-9711-ED6C260CB9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517418" y="6070840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xmlns="" id="{7346885B-0B6A-4308-8417-5E64EF91C4C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8268404" y="6058600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xmlns="" id="{39828447-CDC5-4139-A980-11BDF06568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809931" y="605533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xmlns="" id="{6306A8CE-49A8-49F1-9D58-CAA83F48FCF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126136" y="6055335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xmlns="" id="{0089AFBB-A423-4095-B741-FF0EF5960E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798736" y="60341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1" name="Freeform 44">
              <a:extLst>
                <a:ext uri="{FF2B5EF4-FFF2-40B4-BE49-F238E27FC236}">
                  <a16:creationId xmlns:a16="http://schemas.microsoft.com/office/drawing/2014/main" xmlns="" id="{E1FA246E-D492-4B67-95A6-BFEA3542C2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327374" y="60373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2" name="Freeform 45">
              <a:extLst>
                <a:ext uri="{FF2B5EF4-FFF2-40B4-BE49-F238E27FC236}">
                  <a16:creationId xmlns:a16="http://schemas.microsoft.com/office/drawing/2014/main" xmlns="" id="{C8FE3844-FD2C-4E67-9F4A-8044AB06F86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7555926" y="601290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" name="Freeform 46">
              <a:extLst>
                <a:ext uri="{FF2B5EF4-FFF2-40B4-BE49-F238E27FC236}">
                  <a16:creationId xmlns:a16="http://schemas.microsoft.com/office/drawing/2014/main" xmlns="" id="{94919BD6-F9B5-4F68-9BDC-E3204DF307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10583957" y="606104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4" name="Freeform 47">
              <a:extLst>
                <a:ext uri="{FF2B5EF4-FFF2-40B4-BE49-F238E27FC236}">
                  <a16:creationId xmlns:a16="http://schemas.microsoft.com/office/drawing/2014/main" xmlns="" id="{BAA6492F-ED70-4AD7-AE6B-F6B4F1D8943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553346" y="6034118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5" name="Freeform 48">
              <a:extLst>
                <a:ext uri="{FF2B5EF4-FFF2-40B4-BE49-F238E27FC236}">
                  <a16:creationId xmlns:a16="http://schemas.microsoft.com/office/drawing/2014/main" xmlns="" id="{EAF9590C-0617-4830-B538-B17097A93A7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9804575" y="6052072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6" name="Freeform 49">
              <a:extLst>
                <a:ext uri="{FF2B5EF4-FFF2-40B4-BE49-F238E27FC236}">
                  <a16:creationId xmlns:a16="http://schemas.microsoft.com/office/drawing/2014/main" xmlns="" id="{A89A86C5-B40D-46EF-9A70-B6A43BAC37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0800000">
              <a:off x="6903707" y="601616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794674F-0F97-F39B-2298-2AF0B287D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77593" cy="13714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31ADB184-99DC-90E1-385E-8909FDE78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6225" y="10439"/>
            <a:ext cx="2516815" cy="10139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9F331A36-7329-64EC-6E41-38AE91544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45318"/>
            <a:ext cx="1312915" cy="1103920"/>
          </a:xfrm>
          <a:prstGeom prst="rect">
            <a:avLst/>
          </a:prstGeom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204" y="3792110"/>
            <a:ext cx="4737987" cy="2194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36" y="3752941"/>
            <a:ext cx="4952900" cy="2289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306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A54EF4-8E48-2A3D-461D-6BC08D7EA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Ahmed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xmlns="" id="{B6102477-E092-2CAC-D579-9084B28ECE1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54070" y="2013228"/>
            <a:ext cx="9849789" cy="283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Integrated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PrimeReact UI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component library to enhance the user interface.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Customized the styling for PrimeReact components like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DataTable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Editor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InputText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Rating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Dropdown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match the project’s design.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Applied custom styles to the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Quill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library, improving the text editor experience.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Implemented image upload functionality using the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react-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dropzone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library.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912F637-27AD-667D-C76A-EB9225B82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88141" cy="1481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1590033-95EC-EB0A-A095-84BB5B29B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6501" y="72111"/>
            <a:ext cx="2516815" cy="14094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A5E1C54-4E64-D183-5D75-D70E2835C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76434"/>
            <a:ext cx="1275907" cy="107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886175"/>
      </p:ext>
    </p:extLst>
  </p:cSld>
  <p:clrMapOvr>
    <a:masterClrMapping/>
  </p:clrMapOvr>
</p:sld>
</file>

<file path=ppt/theme/theme1.xml><?xml version="1.0" encoding="utf-8"?>
<a:theme xmlns:a="http://schemas.openxmlformats.org/drawingml/2006/main" name="BohemianVTI">
  <a:themeElements>
    <a:clrScheme name="AnalogousFromDarkSeedLeftStep">
      <a:dk1>
        <a:srgbClr val="000000"/>
      </a:dk1>
      <a:lt1>
        <a:srgbClr val="FFFFFF"/>
      </a:lt1>
      <a:dk2>
        <a:srgbClr val="301B2D"/>
      </a:dk2>
      <a:lt2>
        <a:srgbClr val="F0F3F2"/>
      </a:lt2>
      <a:accent1>
        <a:srgbClr val="E72983"/>
      </a:accent1>
      <a:accent2>
        <a:srgbClr val="D517C0"/>
      </a:accent2>
      <a:accent3>
        <a:srgbClr val="AD29E7"/>
      </a:accent3>
      <a:accent4>
        <a:srgbClr val="5725D7"/>
      </a:accent4>
      <a:accent5>
        <a:srgbClr val="2944E7"/>
      </a:accent5>
      <a:accent6>
        <a:srgbClr val="1781D5"/>
      </a:accent6>
      <a:hlink>
        <a:srgbClr val="433FBF"/>
      </a:hlink>
      <a:folHlink>
        <a:srgbClr val="7F7F7F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ohemianVTI" id="{B5E50611-F7C7-47BC-81A6-BE9493DF8677}" vid="{7A26D0DD-A1A5-444B-B0FB-E7DB9E2D04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809</Words>
  <Application>Microsoft Office PowerPoint</Application>
  <PresentationFormat>Custom</PresentationFormat>
  <Paragraphs>105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BohemianVTI</vt:lpstr>
      <vt:lpstr>Trade Sphere E-Commerce website AST Company</vt:lpstr>
      <vt:lpstr>PowerPoint Presentation</vt:lpstr>
      <vt:lpstr>Hamada(Team-Leader ) </vt:lpstr>
      <vt:lpstr>Hamada</vt:lpstr>
      <vt:lpstr>Hamada</vt:lpstr>
      <vt:lpstr>Hamada</vt:lpstr>
      <vt:lpstr>Hamada</vt:lpstr>
      <vt:lpstr>Hamada</vt:lpstr>
      <vt:lpstr>Ahmed</vt:lpstr>
      <vt:lpstr>Ahmed</vt:lpstr>
      <vt:lpstr>Ahmed</vt:lpstr>
      <vt:lpstr>Hamis</vt:lpstr>
      <vt:lpstr>Hamis</vt:lpstr>
      <vt:lpstr>Hamis</vt:lpstr>
      <vt:lpstr>Hamis</vt:lpstr>
      <vt:lpstr>Iman</vt:lpstr>
      <vt:lpstr>Iman</vt:lpstr>
      <vt:lpstr>Iman</vt:lpstr>
      <vt:lpstr>Sarah</vt:lpstr>
      <vt:lpstr>Domain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Trade Sphere E-Commerce website AST Company</dc:title>
  <dc:creator>Iman Mohamed</dc:creator>
  <cp:lastModifiedBy>Hamada</cp:lastModifiedBy>
  <cp:revision>9</cp:revision>
  <dcterms:created xsi:type="dcterms:W3CDTF">2024-10-13T12:56:00Z</dcterms:created>
  <dcterms:modified xsi:type="dcterms:W3CDTF">2024-10-17T08:34:10Z</dcterms:modified>
</cp:coreProperties>
</file>